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9" r:id="rId1"/>
  </p:sldMasterIdLst>
  <p:sldIdLst>
    <p:sldId id="256" r:id="rId2"/>
    <p:sldId id="257" r:id="rId3"/>
    <p:sldId id="258" r:id="rId4"/>
    <p:sldId id="259" r:id="rId5"/>
    <p:sldId id="260" r:id="rId6"/>
    <p:sldId id="261" r:id="rId7"/>
    <p:sldId id="263" r:id="rId8"/>
    <p:sldId id="264" r:id="rId9"/>
    <p:sldId id="265" r:id="rId10"/>
    <p:sldId id="262"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8ECAB5-9F95-41AA-AC11-78B040E590C4}" v="390" dt="2024-04-17T09:22:42.8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5" d="100"/>
          <a:sy n="65" d="100"/>
        </p:scale>
        <p:origin x="936" y="48"/>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uth Ajagunna" userId="7715d94b3b52ee88" providerId="LiveId" clId="{118ECAB5-9F95-41AA-AC11-78B040E590C4}"/>
    <pc:docChg chg="undo custSel addSld delSld modSld sldOrd">
      <pc:chgData name="Ruth Ajagunna" userId="7715d94b3b52ee88" providerId="LiveId" clId="{118ECAB5-9F95-41AA-AC11-78B040E590C4}" dt="2024-04-17T09:22:42.794" v="686"/>
      <pc:docMkLst>
        <pc:docMk/>
      </pc:docMkLst>
      <pc:sldChg chg="addSp delSp modSp mod modTransition modAnim">
        <pc:chgData name="Ruth Ajagunna" userId="7715d94b3b52ee88" providerId="LiveId" clId="{118ECAB5-9F95-41AA-AC11-78B040E590C4}" dt="2024-04-17T09:19:15.469" v="679"/>
        <pc:sldMkLst>
          <pc:docMk/>
          <pc:sldMk cId="1528033967" sldId="256"/>
        </pc:sldMkLst>
        <pc:picChg chg="add del mod">
          <ac:chgData name="Ruth Ajagunna" userId="7715d94b3b52ee88" providerId="LiveId" clId="{118ECAB5-9F95-41AA-AC11-78B040E590C4}" dt="2024-04-17T08:53:20.867" v="608"/>
          <ac:picMkLst>
            <pc:docMk/>
            <pc:sldMk cId="1528033967" sldId="256"/>
            <ac:picMk id="16" creationId="{A47FA78F-5DC6-E3F1-5AB0-F2E79F5E7912}"/>
          </ac:picMkLst>
        </pc:picChg>
        <pc:picChg chg="add del mod ord">
          <ac:chgData name="Ruth Ajagunna" userId="7715d94b3b52ee88" providerId="LiveId" clId="{118ECAB5-9F95-41AA-AC11-78B040E590C4}" dt="2024-04-17T08:54:35.483" v="609"/>
          <ac:picMkLst>
            <pc:docMk/>
            <pc:sldMk cId="1528033967" sldId="256"/>
            <ac:picMk id="19" creationId="{BCFEBB7C-A636-C6C4-3B4D-A7E0BCA539E4}"/>
          </ac:picMkLst>
        </pc:picChg>
        <pc:picChg chg="add del mod">
          <ac:chgData name="Ruth Ajagunna" userId="7715d94b3b52ee88" providerId="LiveId" clId="{118ECAB5-9F95-41AA-AC11-78B040E590C4}" dt="2024-04-17T08:55:17.557" v="611"/>
          <ac:picMkLst>
            <pc:docMk/>
            <pc:sldMk cId="1528033967" sldId="256"/>
            <ac:picMk id="21" creationId="{95395A3F-8096-99B4-898E-EBB88514520A}"/>
          </ac:picMkLst>
        </pc:picChg>
        <pc:picChg chg="add del mod ord">
          <ac:chgData name="Ruth Ajagunna" userId="7715d94b3b52ee88" providerId="LiveId" clId="{118ECAB5-9F95-41AA-AC11-78B040E590C4}" dt="2024-04-17T08:55:28.717" v="612"/>
          <ac:picMkLst>
            <pc:docMk/>
            <pc:sldMk cId="1528033967" sldId="256"/>
            <ac:picMk id="26" creationId="{71F93902-6FCA-606A-2F9E-71D4FE3A9CE2}"/>
          </ac:picMkLst>
        </pc:picChg>
        <pc:picChg chg="add del mod">
          <ac:chgData name="Ruth Ajagunna" userId="7715d94b3b52ee88" providerId="LiveId" clId="{118ECAB5-9F95-41AA-AC11-78B040E590C4}" dt="2024-04-17T09:17:53.654" v="672"/>
          <ac:picMkLst>
            <pc:docMk/>
            <pc:sldMk cId="1528033967" sldId="256"/>
            <ac:picMk id="27" creationId="{3ECBDC42-E3AE-6D61-76AB-D54EFAC67DF6}"/>
          </ac:picMkLst>
        </pc:picChg>
        <pc:picChg chg="add del mod ord">
          <ac:chgData name="Ruth Ajagunna" userId="7715d94b3b52ee88" providerId="LiveId" clId="{118ECAB5-9F95-41AA-AC11-78B040E590C4}" dt="2024-04-17T09:18:01.450" v="673"/>
          <ac:picMkLst>
            <pc:docMk/>
            <pc:sldMk cId="1528033967" sldId="256"/>
            <ac:picMk id="37" creationId="{A0749E74-3290-8FC9-4D5E-8C412FB10F8F}"/>
          </ac:picMkLst>
        </pc:picChg>
        <pc:picChg chg="add del mod">
          <ac:chgData name="Ruth Ajagunna" userId="7715d94b3b52ee88" providerId="LiveId" clId="{118ECAB5-9F95-41AA-AC11-78B040E590C4}" dt="2024-04-17T09:18:11.867" v="675"/>
          <ac:picMkLst>
            <pc:docMk/>
            <pc:sldMk cId="1528033967" sldId="256"/>
            <ac:picMk id="38" creationId="{B324073C-A5FF-C9D0-5A6A-50C8401E9C33}"/>
          </ac:picMkLst>
        </pc:picChg>
        <pc:picChg chg="add del mod ord">
          <ac:chgData name="Ruth Ajagunna" userId="7715d94b3b52ee88" providerId="LiveId" clId="{118ECAB5-9F95-41AA-AC11-78B040E590C4}" dt="2024-04-17T09:18:21.494" v="676"/>
          <ac:picMkLst>
            <pc:docMk/>
            <pc:sldMk cId="1528033967" sldId="256"/>
            <ac:picMk id="42" creationId="{E80A5406-42BF-561F-5E07-CE0BCA9C219A}"/>
          </ac:picMkLst>
        </pc:picChg>
        <pc:picChg chg="add del mod">
          <ac:chgData name="Ruth Ajagunna" userId="7715d94b3b52ee88" providerId="LiveId" clId="{118ECAB5-9F95-41AA-AC11-78B040E590C4}" dt="2024-04-17T09:19:02.028" v="678"/>
          <ac:picMkLst>
            <pc:docMk/>
            <pc:sldMk cId="1528033967" sldId="256"/>
            <ac:picMk id="43" creationId="{76027F6A-38D5-D195-E48C-AD819B26FB4E}"/>
          </ac:picMkLst>
        </pc:picChg>
        <pc:picChg chg="add del mod ord">
          <ac:chgData name="Ruth Ajagunna" userId="7715d94b3b52ee88" providerId="LiveId" clId="{118ECAB5-9F95-41AA-AC11-78B040E590C4}" dt="2024-04-17T09:19:15.469" v="679"/>
          <ac:picMkLst>
            <pc:docMk/>
            <pc:sldMk cId="1528033967" sldId="256"/>
            <ac:picMk id="53" creationId="{287454CA-CBDD-4168-2F3D-89AF999DB2D4}"/>
          </ac:picMkLst>
        </pc:picChg>
        <pc:picChg chg="add mod">
          <ac:chgData name="Ruth Ajagunna" userId="7715d94b3b52ee88" providerId="LiveId" clId="{118ECAB5-9F95-41AA-AC11-78B040E590C4}" dt="2024-04-17T09:19:15.469" v="679"/>
          <ac:picMkLst>
            <pc:docMk/>
            <pc:sldMk cId="1528033967" sldId="256"/>
            <ac:picMk id="54" creationId="{2B646E1A-FBC3-FBA7-BFBE-16785F28FA37}"/>
          </ac:picMkLst>
        </pc:picChg>
        <pc:inkChg chg="add">
          <ac:chgData name="Ruth Ajagunna" userId="7715d94b3b52ee88" providerId="LiveId" clId="{118ECAB5-9F95-41AA-AC11-78B040E590C4}" dt="2024-04-17T08:53:08.431" v="605"/>
          <ac:inkMkLst>
            <pc:docMk/>
            <pc:sldMk cId="1528033967" sldId="256"/>
            <ac:inkMk id="14" creationId="{8E9F97DF-3E96-31B5-957D-326CD8917AC2}"/>
          </ac:inkMkLst>
        </pc:inkChg>
        <pc:inkChg chg="add del">
          <ac:chgData name="Ruth Ajagunna" userId="7715d94b3b52ee88" providerId="LiveId" clId="{118ECAB5-9F95-41AA-AC11-78B040E590C4}" dt="2024-04-17T08:55:17.557" v="611"/>
          <ac:inkMkLst>
            <pc:docMk/>
            <pc:sldMk cId="1528033967" sldId="256"/>
            <ac:inkMk id="20" creationId="{C32463AF-D8E7-A437-BD41-FC515C9E4332}"/>
          </ac:inkMkLst>
        </pc:inkChg>
      </pc:sldChg>
      <pc:sldChg chg="addSp delSp modSp mod modTransition modAnim">
        <pc:chgData name="Ruth Ajagunna" userId="7715d94b3b52ee88" providerId="LiveId" clId="{118ECAB5-9F95-41AA-AC11-78B040E590C4}" dt="2024-04-17T09:03:47.471" v="632"/>
        <pc:sldMkLst>
          <pc:docMk/>
          <pc:sldMk cId="1119387085" sldId="257"/>
        </pc:sldMkLst>
        <pc:picChg chg="add del mod">
          <ac:chgData name="Ruth Ajagunna" userId="7715d94b3b52ee88" providerId="LiveId" clId="{118ECAB5-9F95-41AA-AC11-78B040E590C4}" dt="2024-04-17T09:02:53.602" v="628"/>
          <ac:picMkLst>
            <pc:docMk/>
            <pc:sldMk cId="1119387085" sldId="257"/>
            <ac:picMk id="29" creationId="{D27E74D4-CB35-1C17-A95E-7712D0EEC669}"/>
          </ac:picMkLst>
        </pc:picChg>
        <pc:picChg chg="add del mod ord">
          <ac:chgData name="Ruth Ajagunna" userId="7715d94b3b52ee88" providerId="LiveId" clId="{118ECAB5-9F95-41AA-AC11-78B040E590C4}" dt="2024-04-17T09:03:11.766" v="629"/>
          <ac:picMkLst>
            <pc:docMk/>
            <pc:sldMk cId="1119387085" sldId="257"/>
            <ac:picMk id="43" creationId="{318B517B-7003-4D36-FBB9-93F51C10CA90}"/>
          </ac:picMkLst>
        </pc:picChg>
        <pc:picChg chg="add del mod">
          <ac:chgData name="Ruth Ajagunna" userId="7715d94b3b52ee88" providerId="LiveId" clId="{118ECAB5-9F95-41AA-AC11-78B040E590C4}" dt="2024-04-17T09:03:33.057" v="631"/>
          <ac:picMkLst>
            <pc:docMk/>
            <pc:sldMk cId="1119387085" sldId="257"/>
            <ac:picMk id="44" creationId="{DF11458E-8544-6797-24CA-A4AEA2934BEC}"/>
          </ac:picMkLst>
        </pc:picChg>
        <pc:picChg chg="add del mod ord">
          <ac:chgData name="Ruth Ajagunna" userId="7715d94b3b52ee88" providerId="LiveId" clId="{118ECAB5-9F95-41AA-AC11-78B040E590C4}" dt="2024-04-17T09:03:47.471" v="632"/>
          <ac:picMkLst>
            <pc:docMk/>
            <pc:sldMk cId="1119387085" sldId="257"/>
            <ac:picMk id="48" creationId="{EB4621A1-ED09-8A5C-E0B7-EC9E38953DC3}"/>
          </ac:picMkLst>
        </pc:picChg>
        <pc:picChg chg="add mod">
          <ac:chgData name="Ruth Ajagunna" userId="7715d94b3b52ee88" providerId="LiveId" clId="{118ECAB5-9F95-41AA-AC11-78B040E590C4}" dt="2024-04-17T09:03:47.471" v="632"/>
          <ac:picMkLst>
            <pc:docMk/>
            <pc:sldMk cId="1119387085" sldId="257"/>
            <ac:picMk id="49" creationId="{6AFF2516-D02E-6EEB-202B-EE086DCE607E}"/>
          </ac:picMkLst>
        </pc:picChg>
      </pc:sldChg>
      <pc:sldChg chg="addSp delSp modSp mod modTransition modAnim">
        <pc:chgData name="Ruth Ajagunna" userId="7715d94b3b52ee88" providerId="LiveId" clId="{118ECAB5-9F95-41AA-AC11-78B040E590C4}" dt="2024-04-17T09:01:44.946" v="626"/>
        <pc:sldMkLst>
          <pc:docMk/>
          <pc:sldMk cId="220096655" sldId="258"/>
        </pc:sldMkLst>
        <pc:picChg chg="add del mod">
          <ac:chgData name="Ruth Ajagunna" userId="7715d94b3b52ee88" providerId="LiveId" clId="{118ECAB5-9F95-41AA-AC11-78B040E590C4}" dt="2024-04-17T08:59:48.662" v="616"/>
          <ac:picMkLst>
            <pc:docMk/>
            <pc:sldMk cId="220096655" sldId="258"/>
            <ac:picMk id="27" creationId="{137F9A6F-63CC-4011-73BC-8794D076BAB1}"/>
          </ac:picMkLst>
        </pc:picChg>
        <pc:picChg chg="add del mod ord">
          <ac:chgData name="Ruth Ajagunna" userId="7715d94b3b52ee88" providerId="LiveId" clId="{118ECAB5-9F95-41AA-AC11-78B040E590C4}" dt="2024-04-17T08:59:54.959" v="617"/>
          <ac:picMkLst>
            <pc:docMk/>
            <pc:sldMk cId="220096655" sldId="258"/>
            <ac:picMk id="34" creationId="{88DE2382-E2CF-A6B0-8771-F6BD39F9EC91}"/>
          </ac:picMkLst>
        </pc:picChg>
        <pc:picChg chg="add del mod">
          <ac:chgData name="Ruth Ajagunna" userId="7715d94b3b52ee88" providerId="LiveId" clId="{118ECAB5-9F95-41AA-AC11-78B040E590C4}" dt="2024-04-17T09:00:19.291" v="619"/>
          <ac:picMkLst>
            <pc:docMk/>
            <pc:sldMk cId="220096655" sldId="258"/>
            <ac:picMk id="35" creationId="{AF3BCB74-0069-80BA-B47F-419D9ED2BB61}"/>
          </ac:picMkLst>
        </pc:picChg>
        <pc:picChg chg="add del mod ord">
          <ac:chgData name="Ruth Ajagunna" userId="7715d94b3b52ee88" providerId="LiveId" clId="{118ECAB5-9F95-41AA-AC11-78B040E590C4}" dt="2024-04-17T09:00:36.079" v="620"/>
          <ac:picMkLst>
            <pc:docMk/>
            <pc:sldMk cId="220096655" sldId="258"/>
            <ac:picMk id="41" creationId="{E83FFA77-9FDE-8EFF-236B-AE62C90FC1E9}"/>
          </ac:picMkLst>
        </pc:picChg>
        <pc:picChg chg="add del mod">
          <ac:chgData name="Ruth Ajagunna" userId="7715d94b3b52ee88" providerId="LiveId" clId="{118ECAB5-9F95-41AA-AC11-78B040E590C4}" dt="2024-04-17T09:00:46.577" v="622"/>
          <ac:picMkLst>
            <pc:docMk/>
            <pc:sldMk cId="220096655" sldId="258"/>
            <ac:picMk id="42" creationId="{9FDCA352-C2AA-122A-B6FB-35D3D0F6ED88}"/>
          </ac:picMkLst>
        </pc:picChg>
        <pc:picChg chg="add del mod ord">
          <ac:chgData name="Ruth Ajagunna" userId="7715d94b3b52ee88" providerId="LiveId" clId="{118ECAB5-9F95-41AA-AC11-78B040E590C4}" dt="2024-04-17T09:01:02.438" v="623"/>
          <ac:picMkLst>
            <pc:docMk/>
            <pc:sldMk cId="220096655" sldId="258"/>
            <ac:picMk id="46" creationId="{90765A55-D2C4-7518-2D68-A8309E52B59C}"/>
          </ac:picMkLst>
        </pc:picChg>
        <pc:picChg chg="add del mod">
          <ac:chgData name="Ruth Ajagunna" userId="7715d94b3b52ee88" providerId="LiveId" clId="{118ECAB5-9F95-41AA-AC11-78B040E590C4}" dt="2024-04-17T09:01:14.307" v="625"/>
          <ac:picMkLst>
            <pc:docMk/>
            <pc:sldMk cId="220096655" sldId="258"/>
            <ac:picMk id="47" creationId="{F0FF93AE-4ECB-755E-80CB-A4981914917A}"/>
          </ac:picMkLst>
        </pc:picChg>
        <pc:picChg chg="add del mod ord">
          <ac:chgData name="Ruth Ajagunna" userId="7715d94b3b52ee88" providerId="LiveId" clId="{118ECAB5-9F95-41AA-AC11-78B040E590C4}" dt="2024-04-17T09:01:44.946" v="626"/>
          <ac:picMkLst>
            <pc:docMk/>
            <pc:sldMk cId="220096655" sldId="258"/>
            <ac:picMk id="51" creationId="{220360F7-AD63-B9BA-7F0E-269E8E9761A0}"/>
          </ac:picMkLst>
        </pc:picChg>
        <pc:picChg chg="add mod">
          <ac:chgData name="Ruth Ajagunna" userId="7715d94b3b52ee88" providerId="LiveId" clId="{118ECAB5-9F95-41AA-AC11-78B040E590C4}" dt="2024-04-17T09:01:44.946" v="626"/>
          <ac:picMkLst>
            <pc:docMk/>
            <pc:sldMk cId="220096655" sldId="258"/>
            <ac:picMk id="52" creationId="{9CACF014-EE9E-8C96-9769-051F46065ED3}"/>
          </ac:picMkLst>
        </pc:picChg>
      </pc:sldChg>
      <pc:sldChg chg="addSp delSp modSp mod modTransition modAnim">
        <pc:chgData name="Ruth Ajagunna" userId="7715d94b3b52ee88" providerId="LiveId" clId="{118ECAB5-9F95-41AA-AC11-78B040E590C4}" dt="2024-04-17T09:05:45.869" v="636"/>
        <pc:sldMkLst>
          <pc:docMk/>
          <pc:sldMk cId="3993105979" sldId="259"/>
        </pc:sldMkLst>
        <pc:spChg chg="add mod">
          <ac:chgData name="Ruth Ajagunna" userId="7715d94b3b52ee88" providerId="LiveId" clId="{118ECAB5-9F95-41AA-AC11-78B040E590C4}" dt="2024-04-16T07:59:40.402" v="9"/>
          <ac:spMkLst>
            <pc:docMk/>
            <pc:sldMk cId="3993105979" sldId="259"/>
            <ac:spMk id="3" creationId="{4E557088-B9F7-DB30-AB41-0273E3B22C83}"/>
          </ac:spMkLst>
        </pc:spChg>
        <pc:spChg chg="add del mod">
          <ac:chgData name="Ruth Ajagunna" userId="7715d94b3b52ee88" providerId="LiveId" clId="{118ECAB5-9F95-41AA-AC11-78B040E590C4}" dt="2024-04-16T08:03:17.429" v="27" actId="113"/>
          <ac:spMkLst>
            <pc:docMk/>
            <pc:sldMk cId="3993105979" sldId="259"/>
            <ac:spMk id="6" creationId="{7B918D8E-D457-70FE-81F5-5C43B47BB599}"/>
          </ac:spMkLst>
        </pc:spChg>
        <pc:picChg chg="add del mod">
          <ac:chgData name="Ruth Ajagunna" userId="7715d94b3b52ee88" providerId="LiveId" clId="{118ECAB5-9F95-41AA-AC11-78B040E590C4}" dt="2024-04-17T09:05:04.451" v="635"/>
          <ac:picMkLst>
            <pc:docMk/>
            <pc:sldMk cId="3993105979" sldId="259"/>
            <ac:picMk id="54" creationId="{717FC254-7A65-13AA-F046-3C67EF4F3280}"/>
          </ac:picMkLst>
        </pc:picChg>
        <pc:picChg chg="add del mod ord">
          <ac:chgData name="Ruth Ajagunna" userId="7715d94b3b52ee88" providerId="LiveId" clId="{118ECAB5-9F95-41AA-AC11-78B040E590C4}" dt="2024-04-17T09:05:45.869" v="636"/>
          <ac:picMkLst>
            <pc:docMk/>
            <pc:sldMk cId="3993105979" sldId="259"/>
            <ac:picMk id="58" creationId="{E1D674CB-4CF3-87BA-84E4-9DD80FDC3C91}"/>
          </ac:picMkLst>
        </pc:picChg>
        <pc:picChg chg="add mod">
          <ac:chgData name="Ruth Ajagunna" userId="7715d94b3b52ee88" providerId="LiveId" clId="{118ECAB5-9F95-41AA-AC11-78B040E590C4}" dt="2024-04-17T09:05:45.869" v="636"/>
          <ac:picMkLst>
            <pc:docMk/>
            <pc:sldMk cId="3993105979" sldId="259"/>
            <ac:picMk id="59" creationId="{1AE47534-F620-8DA0-B13C-364330121724}"/>
          </ac:picMkLst>
        </pc:picChg>
      </pc:sldChg>
      <pc:sldChg chg="addSp delSp modSp mod modTransition modAnim">
        <pc:chgData name="Ruth Ajagunna" userId="7715d94b3b52ee88" providerId="LiveId" clId="{118ECAB5-9F95-41AA-AC11-78B040E590C4}" dt="2024-04-17T09:22:42.794" v="686"/>
        <pc:sldMkLst>
          <pc:docMk/>
          <pc:sldMk cId="3640005272" sldId="260"/>
        </pc:sldMkLst>
        <pc:spChg chg="del mod">
          <ac:chgData name="Ruth Ajagunna" userId="7715d94b3b52ee88" providerId="LiveId" clId="{118ECAB5-9F95-41AA-AC11-78B040E590C4}" dt="2024-04-16T08:14:28.931" v="63"/>
          <ac:spMkLst>
            <pc:docMk/>
            <pc:sldMk cId="3640005272" sldId="260"/>
            <ac:spMk id="3" creationId="{E5A93BAD-CE83-D22A-1425-A4A06D3B1CF3}"/>
          </ac:spMkLst>
        </pc:spChg>
        <pc:spChg chg="add mod">
          <ac:chgData name="Ruth Ajagunna" userId="7715d94b3b52ee88" providerId="LiveId" clId="{118ECAB5-9F95-41AA-AC11-78B040E590C4}" dt="2024-04-16T08:12:23.364" v="49" actId="27636"/>
          <ac:spMkLst>
            <pc:docMk/>
            <pc:sldMk cId="3640005272" sldId="260"/>
            <ac:spMk id="4" creationId="{E4C65A72-15C0-7C94-8AB0-C1257C86D289}"/>
          </ac:spMkLst>
        </pc:spChg>
        <pc:spChg chg="add mod">
          <ac:chgData name="Ruth Ajagunna" userId="7715d94b3b52ee88" providerId="LiveId" clId="{118ECAB5-9F95-41AA-AC11-78B040E590C4}" dt="2024-04-16T08:13:34.588" v="55"/>
          <ac:spMkLst>
            <pc:docMk/>
            <pc:sldMk cId="3640005272" sldId="260"/>
            <ac:spMk id="5" creationId="{1034A268-F67B-DE35-E59A-D38C021AB780}"/>
          </ac:spMkLst>
        </pc:spChg>
        <pc:spChg chg="add del mod">
          <ac:chgData name="Ruth Ajagunna" userId="7715d94b3b52ee88" providerId="LiveId" clId="{118ECAB5-9F95-41AA-AC11-78B040E590C4}" dt="2024-04-16T09:47:58.388" v="317" actId="21"/>
          <ac:spMkLst>
            <pc:docMk/>
            <pc:sldMk cId="3640005272" sldId="260"/>
            <ac:spMk id="6" creationId="{D925D167-2CD3-651D-CED8-A5977D8474A0}"/>
          </ac:spMkLst>
        </pc:spChg>
        <pc:spChg chg="add mod">
          <ac:chgData name="Ruth Ajagunna" userId="7715d94b3b52ee88" providerId="LiveId" clId="{118ECAB5-9F95-41AA-AC11-78B040E590C4}" dt="2024-04-16T08:15:27.028" v="67" actId="20577"/>
          <ac:spMkLst>
            <pc:docMk/>
            <pc:sldMk cId="3640005272" sldId="260"/>
            <ac:spMk id="7" creationId="{60FB96E0-6514-E10F-0674-A8BFA466FA4B}"/>
          </ac:spMkLst>
        </pc:spChg>
        <pc:picChg chg="add del mod">
          <ac:chgData name="Ruth Ajagunna" userId="7715d94b3b52ee88" providerId="LiveId" clId="{118ECAB5-9F95-41AA-AC11-78B040E590C4}" dt="2024-04-17T09:21:42.233" v="682"/>
          <ac:picMkLst>
            <pc:docMk/>
            <pc:sldMk cId="3640005272" sldId="260"/>
            <ac:picMk id="26" creationId="{2CEF2965-8DF4-D000-7897-85B37AD3F1DC}"/>
          </ac:picMkLst>
        </pc:picChg>
        <pc:picChg chg="add del mod ord">
          <ac:chgData name="Ruth Ajagunna" userId="7715d94b3b52ee88" providerId="LiveId" clId="{118ECAB5-9F95-41AA-AC11-78B040E590C4}" dt="2024-04-17T09:21:53.072" v="683"/>
          <ac:picMkLst>
            <pc:docMk/>
            <pc:sldMk cId="3640005272" sldId="260"/>
            <ac:picMk id="31" creationId="{9749420E-7AE7-7BAA-561E-CF5922460A52}"/>
          </ac:picMkLst>
        </pc:picChg>
        <pc:picChg chg="add del mod">
          <ac:chgData name="Ruth Ajagunna" userId="7715d94b3b52ee88" providerId="LiveId" clId="{118ECAB5-9F95-41AA-AC11-78B040E590C4}" dt="2024-04-17T09:22:02.600" v="685"/>
          <ac:picMkLst>
            <pc:docMk/>
            <pc:sldMk cId="3640005272" sldId="260"/>
            <ac:picMk id="32" creationId="{159F311E-9744-1A8E-0855-C703BDDCD553}"/>
          </ac:picMkLst>
        </pc:picChg>
        <pc:picChg chg="add del mod ord">
          <ac:chgData name="Ruth Ajagunna" userId="7715d94b3b52ee88" providerId="LiveId" clId="{118ECAB5-9F95-41AA-AC11-78B040E590C4}" dt="2024-04-17T09:22:42.794" v="686"/>
          <ac:picMkLst>
            <pc:docMk/>
            <pc:sldMk cId="3640005272" sldId="260"/>
            <ac:picMk id="36" creationId="{DBDC33B3-6D09-76BA-4FD8-72CC34AA1C3D}"/>
          </ac:picMkLst>
        </pc:picChg>
        <pc:picChg chg="add mod">
          <ac:chgData name="Ruth Ajagunna" userId="7715d94b3b52ee88" providerId="LiveId" clId="{118ECAB5-9F95-41AA-AC11-78B040E590C4}" dt="2024-04-17T09:22:42.794" v="686"/>
          <ac:picMkLst>
            <pc:docMk/>
            <pc:sldMk cId="3640005272" sldId="260"/>
            <ac:picMk id="37" creationId="{22A2F074-FF1A-7D32-BD92-2B88EF8CD9E2}"/>
          </ac:picMkLst>
        </pc:picChg>
      </pc:sldChg>
      <pc:sldChg chg="addSp delSp modSp mod modTransition setBg modAnim">
        <pc:chgData name="Ruth Ajagunna" userId="7715d94b3b52ee88" providerId="LiveId" clId="{118ECAB5-9F95-41AA-AC11-78B040E590C4}" dt="2024-04-17T09:07:58.058" v="643"/>
        <pc:sldMkLst>
          <pc:docMk/>
          <pc:sldMk cId="79325393" sldId="261"/>
        </pc:sldMkLst>
        <pc:spChg chg="mod">
          <ac:chgData name="Ruth Ajagunna" userId="7715d94b3b52ee88" providerId="LiveId" clId="{118ECAB5-9F95-41AA-AC11-78B040E590C4}" dt="2024-04-16T08:16:14.927" v="68" actId="26606"/>
          <ac:spMkLst>
            <pc:docMk/>
            <pc:sldMk cId="79325393" sldId="261"/>
            <ac:spMk id="2" creationId="{A5505D42-6BFB-6355-BD2C-B3FCCE46E2BA}"/>
          </ac:spMkLst>
        </pc:spChg>
        <pc:spChg chg="del">
          <ac:chgData name="Ruth Ajagunna" userId="7715d94b3b52ee88" providerId="LiveId" clId="{118ECAB5-9F95-41AA-AC11-78B040E590C4}" dt="2024-04-16T08:16:14.927" v="68" actId="26606"/>
          <ac:spMkLst>
            <pc:docMk/>
            <pc:sldMk cId="79325393" sldId="261"/>
            <ac:spMk id="3" creationId="{15589B4F-454B-CAE7-894D-97B41D14AE99}"/>
          </ac:spMkLst>
        </pc:spChg>
        <pc:spChg chg="add del mod">
          <ac:chgData name="Ruth Ajagunna" userId="7715d94b3b52ee88" providerId="LiveId" clId="{118ECAB5-9F95-41AA-AC11-78B040E590C4}" dt="2024-04-16T09:02:28.619" v="116" actId="1957"/>
          <ac:spMkLst>
            <pc:docMk/>
            <pc:sldMk cId="79325393" sldId="261"/>
            <ac:spMk id="5" creationId="{29463E55-61B8-59AD-9922-2CF83B1A0087}"/>
          </ac:spMkLst>
        </pc:spChg>
        <pc:spChg chg="add">
          <ac:chgData name="Ruth Ajagunna" userId="7715d94b3b52ee88" providerId="LiveId" clId="{118ECAB5-9F95-41AA-AC11-78B040E590C4}" dt="2024-04-16T08:16:14.927" v="68" actId="26606"/>
          <ac:spMkLst>
            <pc:docMk/>
            <pc:sldMk cId="79325393" sldId="261"/>
            <ac:spMk id="10" creationId="{50666DC1-CD27-4874-9484-9D06C59FE4D0}"/>
          </ac:spMkLst>
        </pc:spChg>
        <pc:spChg chg="add">
          <ac:chgData name="Ruth Ajagunna" userId="7715d94b3b52ee88" providerId="LiveId" clId="{118ECAB5-9F95-41AA-AC11-78B040E590C4}" dt="2024-04-16T08:16:14.927" v="68" actId="26606"/>
          <ac:spMkLst>
            <pc:docMk/>
            <pc:sldMk cId="79325393" sldId="261"/>
            <ac:spMk id="12" creationId="{0BE66D35-6371-4809-9433-1EBF879150EC}"/>
          </ac:spMkLst>
        </pc:spChg>
        <pc:spChg chg="add">
          <ac:chgData name="Ruth Ajagunna" userId="7715d94b3b52ee88" providerId="LiveId" clId="{118ECAB5-9F95-41AA-AC11-78B040E590C4}" dt="2024-04-16T08:16:14.927" v="68" actId="26606"/>
          <ac:spMkLst>
            <pc:docMk/>
            <pc:sldMk cId="79325393" sldId="261"/>
            <ac:spMk id="14" creationId="{72EF3F9A-9717-4ACB-A30D-96694842C4F7}"/>
          </ac:spMkLst>
        </pc:spChg>
        <pc:grpChg chg="add">
          <ac:chgData name="Ruth Ajagunna" userId="7715d94b3b52ee88" providerId="LiveId" clId="{118ECAB5-9F95-41AA-AC11-78B040E590C4}" dt="2024-04-16T08:16:14.927" v="68" actId="26606"/>
          <ac:grpSpMkLst>
            <pc:docMk/>
            <pc:sldMk cId="79325393" sldId="261"/>
            <ac:grpSpMk id="16" creationId="{0EB82B4C-9249-4CFC-A372-7B0FF5E36EA8}"/>
          </ac:grpSpMkLst>
        </pc:grpChg>
        <pc:graphicFrameChg chg="add mod">
          <ac:chgData name="Ruth Ajagunna" userId="7715d94b3b52ee88" providerId="LiveId" clId="{118ECAB5-9F95-41AA-AC11-78B040E590C4}" dt="2024-04-16T08:31:46.430" v="97" actId="1957"/>
          <ac:graphicFrameMkLst>
            <pc:docMk/>
            <pc:sldMk cId="79325393" sldId="261"/>
            <ac:graphicFrameMk id="19" creationId="{971DA523-3677-1021-FCE7-90587E423CD7}"/>
          </ac:graphicFrameMkLst>
        </pc:graphicFrameChg>
        <pc:graphicFrameChg chg="add mod">
          <ac:chgData name="Ruth Ajagunna" userId="7715d94b3b52ee88" providerId="LiveId" clId="{118ECAB5-9F95-41AA-AC11-78B040E590C4}" dt="2024-04-16T08:33:19.168" v="102" actId="1957"/>
          <ac:graphicFrameMkLst>
            <pc:docMk/>
            <pc:sldMk cId="79325393" sldId="261"/>
            <ac:graphicFrameMk id="22" creationId="{16BD76FD-36E4-BD47-882A-B44CD86861EA}"/>
          </ac:graphicFrameMkLst>
        </pc:graphicFrameChg>
        <pc:graphicFrameChg chg="add mod">
          <ac:chgData name="Ruth Ajagunna" userId="7715d94b3b52ee88" providerId="LiveId" clId="{118ECAB5-9F95-41AA-AC11-78B040E590C4}" dt="2024-04-16T09:02:09.824" v="114" actId="1957"/>
          <ac:graphicFrameMkLst>
            <pc:docMk/>
            <pc:sldMk cId="79325393" sldId="261"/>
            <ac:graphicFrameMk id="27" creationId="{EF54D626-3F60-F46B-1156-43EC46D6E3B1}"/>
          </ac:graphicFrameMkLst>
        </pc:graphicFrameChg>
        <pc:graphicFrameChg chg="add mod">
          <ac:chgData name="Ruth Ajagunna" userId="7715d94b3b52ee88" providerId="LiveId" clId="{118ECAB5-9F95-41AA-AC11-78B040E590C4}" dt="2024-04-16T09:19:00.050" v="209"/>
          <ac:graphicFrameMkLst>
            <pc:docMk/>
            <pc:sldMk cId="79325393" sldId="261"/>
            <ac:graphicFrameMk id="30" creationId="{BDF31B9E-422F-0CDF-03A5-C5C881B9B457}"/>
          </ac:graphicFrameMkLst>
        </pc:graphicFrameChg>
        <pc:picChg chg="add del mod">
          <ac:chgData name="Ruth Ajagunna" userId="7715d94b3b52ee88" providerId="LiveId" clId="{118ECAB5-9F95-41AA-AC11-78B040E590C4}" dt="2024-04-16T08:17:37.828" v="78" actId="478"/>
          <ac:picMkLst>
            <pc:docMk/>
            <pc:sldMk cId="79325393" sldId="261"/>
            <ac:picMk id="4" creationId="{FB6034E7-82F2-E978-E93A-C34D6C2A7CA6}"/>
          </ac:picMkLst>
        </pc:picChg>
        <pc:picChg chg="add mod">
          <ac:chgData name="Ruth Ajagunna" userId="7715d94b3b52ee88" providerId="LiveId" clId="{118ECAB5-9F95-41AA-AC11-78B040E590C4}" dt="2024-04-16T08:16:55" v="76" actId="14100"/>
          <ac:picMkLst>
            <pc:docMk/>
            <pc:sldMk cId="79325393" sldId="261"/>
            <ac:picMk id="7" creationId="{B7D3AEFC-B07A-2F20-A83B-E4839D7F0103}"/>
          </ac:picMkLst>
        </pc:picChg>
        <pc:picChg chg="add del mod">
          <ac:chgData name="Ruth Ajagunna" userId="7715d94b3b52ee88" providerId="LiveId" clId="{118ECAB5-9F95-41AA-AC11-78B040E590C4}" dt="2024-04-17T09:07:02.657" v="639"/>
          <ac:picMkLst>
            <pc:docMk/>
            <pc:sldMk cId="79325393" sldId="261"/>
            <ac:picMk id="8" creationId="{D63DBC01-B5F5-5573-7D2E-506ACB4B1D44}"/>
          </ac:picMkLst>
        </pc:picChg>
        <pc:picChg chg="add del mod ord">
          <ac:chgData name="Ruth Ajagunna" userId="7715d94b3b52ee88" providerId="LiveId" clId="{118ECAB5-9F95-41AA-AC11-78B040E590C4}" dt="2024-04-17T09:07:27.842" v="640"/>
          <ac:picMkLst>
            <pc:docMk/>
            <pc:sldMk cId="79325393" sldId="261"/>
            <ac:picMk id="13" creationId="{3D4C3747-7FE5-0170-E8E4-BD3F07AA88D4}"/>
          </ac:picMkLst>
        </pc:picChg>
        <pc:picChg chg="add del mod">
          <ac:chgData name="Ruth Ajagunna" userId="7715d94b3b52ee88" providerId="LiveId" clId="{118ECAB5-9F95-41AA-AC11-78B040E590C4}" dt="2024-04-17T09:07:41.437" v="642"/>
          <ac:picMkLst>
            <pc:docMk/>
            <pc:sldMk cId="79325393" sldId="261"/>
            <ac:picMk id="15" creationId="{2FE22187-8F7A-C899-1388-6FCB584F3FB7}"/>
          </ac:picMkLst>
        </pc:picChg>
        <pc:picChg chg="add del mod ord">
          <ac:chgData name="Ruth Ajagunna" userId="7715d94b3b52ee88" providerId="LiveId" clId="{118ECAB5-9F95-41AA-AC11-78B040E590C4}" dt="2024-04-17T09:07:58.058" v="643"/>
          <ac:picMkLst>
            <pc:docMk/>
            <pc:sldMk cId="79325393" sldId="261"/>
            <ac:picMk id="22" creationId="{E32679C2-2779-C0B3-157F-46FC2DB452E8}"/>
          </ac:picMkLst>
        </pc:picChg>
        <pc:picChg chg="add mod">
          <ac:chgData name="Ruth Ajagunna" userId="7715d94b3b52ee88" providerId="LiveId" clId="{118ECAB5-9F95-41AA-AC11-78B040E590C4}" dt="2024-04-17T09:07:58.058" v="643"/>
          <ac:picMkLst>
            <pc:docMk/>
            <pc:sldMk cId="79325393" sldId="261"/>
            <ac:picMk id="23" creationId="{9EA8F57E-0489-A7EB-EBBC-EB4887828C2E}"/>
          </ac:picMkLst>
        </pc:picChg>
        <pc:picChg chg="add mod">
          <ac:chgData name="Ruth Ajagunna" userId="7715d94b3b52ee88" providerId="LiveId" clId="{118ECAB5-9F95-41AA-AC11-78B040E590C4}" dt="2024-04-16T09:01:03.621" v="107" actId="931"/>
          <ac:picMkLst>
            <pc:docMk/>
            <pc:sldMk cId="79325393" sldId="261"/>
            <ac:picMk id="24" creationId="{0F8DB214-7F95-5387-5E62-594803F70D95}"/>
          </ac:picMkLst>
        </pc:picChg>
      </pc:sldChg>
      <pc:sldChg chg="addSp delSp modSp mod ord modTransition modAnim">
        <pc:chgData name="Ruth Ajagunna" userId="7715d94b3b52ee88" providerId="LiveId" clId="{118ECAB5-9F95-41AA-AC11-78B040E590C4}" dt="2024-04-17T09:15:16.979" v="666"/>
        <pc:sldMkLst>
          <pc:docMk/>
          <pc:sldMk cId="3121071465" sldId="262"/>
        </pc:sldMkLst>
        <pc:spChg chg="mod">
          <ac:chgData name="Ruth Ajagunna" userId="7715d94b3b52ee88" providerId="LiveId" clId="{118ECAB5-9F95-41AA-AC11-78B040E590C4}" dt="2024-04-17T08:46:02.602" v="594" actId="20577"/>
          <ac:spMkLst>
            <pc:docMk/>
            <pc:sldMk cId="3121071465" sldId="262"/>
            <ac:spMk id="2" creationId="{E34ECF09-9982-938B-F40B-D52178442172}"/>
          </ac:spMkLst>
        </pc:spChg>
        <pc:spChg chg="del mod">
          <ac:chgData name="Ruth Ajagunna" userId="7715d94b3b52ee88" providerId="LiveId" clId="{118ECAB5-9F95-41AA-AC11-78B040E590C4}" dt="2024-04-17T08:46:11.955" v="596"/>
          <ac:spMkLst>
            <pc:docMk/>
            <pc:sldMk cId="3121071465" sldId="262"/>
            <ac:spMk id="3" creationId="{B6830EF6-431C-61B6-0DAF-D72BB2411486}"/>
          </ac:spMkLst>
        </pc:spChg>
        <pc:picChg chg="add mod">
          <ac:chgData name="Ruth Ajagunna" userId="7715d94b3b52ee88" providerId="LiveId" clId="{118ECAB5-9F95-41AA-AC11-78B040E590C4}" dt="2024-04-17T08:47:18.946" v="604" actId="14100"/>
          <ac:picMkLst>
            <pc:docMk/>
            <pc:sldMk cId="3121071465" sldId="262"/>
            <ac:picMk id="4" creationId="{438B89BC-16DD-E65B-6695-BF8B0FB2DFB2}"/>
          </ac:picMkLst>
        </pc:picChg>
        <pc:picChg chg="add del mod">
          <ac:chgData name="Ruth Ajagunna" userId="7715d94b3b52ee88" providerId="LiveId" clId="{118ECAB5-9F95-41AA-AC11-78B040E590C4}" dt="2024-04-17T09:13:50.787" v="659"/>
          <ac:picMkLst>
            <pc:docMk/>
            <pc:sldMk cId="3121071465" sldId="262"/>
            <ac:picMk id="10" creationId="{3BBC8FC3-2AD5-E0EA-1D2E-AB4A92A4A5D2}"/>
          </ac:picMkLst>
        </pc:picChg>
        <pc:picChg chg="add del mod ord">
          <ac:chgData name="Ruth Ajagunna" userId="7715d94b3b52ee88" providerId="LiveId" clId="{118ECAB5-9F95-41AA-AC11-78B040E590C4}" dt="2024-04-17T09:14:05.025" v="660"/>
          <ac:picMkLst>
            <pc:docMk/>
            <pc:sldMk cId="3121071465" sldId="262"/>
            <ac:picMk id="14" creationId="{84E9CC85-3139-E457-94EB-ED4EFB596409}"/>
          </ac:picMkLst>
        </pc:picChg>
        <pc:picChg chg="add del mod">
          <ac:chgData name="Ruth Ajagunna" userId="7715d94b3b52ee88" providerId="LiveId" clId="{118ECAB5-9F95-41AA-AC11-78B040E590C4}" dt="2024-04-17T09:14:14.202" v="662"/>
          <ac:picMkLst>
            <pc:docMk/>
            <pc:sldMk cId="3121071465" sldId="262"/>
            <ac:picMk id="15" creationId="{B62EFE8E-10C5-D483-F516-F459FB68E01B}"/>
          </ac:picMkLst>
        </pc:picChg>
        <pc:picChg chg="add del mod ord">
          <ac:chgData name="Ruth Ajagunna" userId="7715d94b3b52ee88" providerId="LiveId" clId="{118ECAB5-9F95-41AA-AC11-78B040E590C4}" dt="2024-04-17T09:14:40.794" v="663"/>
          <ac:picMkLst>
            <pc:docMk/>
            <pc:sldMk cId="3121071465" sldId="262"/>
            <ac:picMk id="20" creationId="{F4C47AF8-612C-2283-53B6-6A122D56E477}"/>
          </ac:picMkLst>
        </pc:picChg>
        <pc:picChg chg="add del mod">
          <ac:chgData name="Ruth Ajagunna" userId="7715d94b3b52ee88" providerId="LiveId" clId="{118ECAB5-9F95-41AA-AC11-78B040E590C4}" dt="2024-04-17T09:14:46.032" v="665"/>
          <ac:picMkLst>
            <pc:docMk/>
            <pc:sldMk cId="3121071465" sldId="262"/>
            <ac:picMk id="22" creationId="{090339FC-A68D-2BAB-093B-C688029CEAA0}"/>
          </ac:picMkLst>
        </pc:picChg>
        <pc:picChg chg="add del mod ord">
          <ac:chgData name="Ruth Ajagunna" userId="7715d94b3b52ee88" providerId="LiveId" clId="{118ECAB5-9F95-41AA-AC11-78B040E590C4}" dt="2024-04-17T09:15:16.979" v="666"/>
          <ac:picMkLst>
            <pc:docMk/>
            <pc:sldMk cId="3121071465" sldId="262"/>
            <ac:picMk id="28" creationId="{B1DB4F44-78BC-91B7-DDCE-D2FB5F35353B}"/>
          </ac:picMkLst>
        </pc:picChg>
        <pc:picChg chg="add mod">
          <ac:chgData name="Ruth Ajagunna" userId="7715d94b3b52ee88" providerId="LiveId" clId="{118ECAB5-9F95-41AA-AC11-78B040E590C4}" dt="2024-04-17T09:15:16.979" v="666"/>
          <ac:picMkLst>
            <pc:docMk/>
            <pc:sldMk cId="3121071465" sldId="262"/>
            <ac:picMk id="29" creationId="{750C2F40-611F-542D-2D81-7675B156F2C2}"/>
          </ac:picMkLst>
        </pc:picChg>
      </pc:sldChg>
      <pc:sldChg chg="addSp delSp modSp add mod modTransition modAnim">
        <pc:chgData name="Ruth Ajagunna" userId="7715d94b3b52ee88" providerId="LiveId" clId="{118ECAB5-9F95-41AA-AC11-78B040E590C4}" dt="2024-04-17T09:08:31.539" v="647"/>
        <pc:sldMkLst>
          <pc:docMk/>
          <pc:sldMk cId="2855299376" sldId="263"/>
        </pc:sldMkLst>
        <pc:spChg chg="add del mod">
          <ac:chgData name="Ruth Ajagunna" userId="7715d94b3b52ee88" providerId="LiveId" clId="{118ECAB5-9F95-41AA-AC11-78B040E590C4}" dt="2024-04-16T09:22:25.467" v="211" actId="1957"/>
          <ac:spMkLst>
            <pc:docMk/>
            <pc:sldMk cId="2855299376" sldId="263"/>
            <ac:spMk id="4" creationId="{BD3288D4-5883-1657-8147-DFF7EA01115F}"/>
          </ac:spMkLst>
        </pc:spChg>
        <pc:spChg chg="add del mod">
          <ac:chgData name="Ruth Ajagunna" userId="7715d94b3b52ee88" providerId="LiveId" clId="{118ECAB5-9F95-41AA-AC11-78B040E590C4}" dt="2024-04-16T09:32:29.529" v="264" actId="1957"/>
          <ac:spMkLst>
            <pc:docMk/>
            <pc:sldMk cId="2855299376" sldId="263"/>
            <ac:spMk id="11" creationId="{B87AD0AF-C24C-2E8C-DA4A-B7EC92E4BC5F}"/>
          </ac:spMkLst>
        </pc:spChg>
        <pc:graphicFrameChg chg="add del mod">
          <ac:chgData name="Ruth Ajagunna" userId="7715d94b3b52ee88" providerId="LiveId" clId="{118ECAB5-9F95-41AA-AC11-78B040E590C4}" dt="2024-04-16T09:31:29.888" v="259" actId="478"/>
          <ac:graphicFrameMkLst>
            <pc:docMk/>
            <pc:sldMk cId="2855299376" sldId="263"/>
            <ac:graphicFrameMk id="8" creationId="{B292C0E8-8E23-0F28-60DE-E124465F889D}"/>
          </ac:graphicFrameMkLst>
        </pc:graphicFrameChg>
        <pc:graphicFrameChg chg="add mod">
          <ac:chgData name="Ruth Ajagunna" userId="7715d94b3b52ee88" providerId="LiveId" clId="{118ECAB5-9F95-41AA-AC11-78B040E590C4}" dt="2024-04-16T09:45:08.740" v="307" actId="692"/>
          <ac:graphicFrameMkLst>
            <pc:docMk/>
            <pc:sldMk cId="2855299376" sldId="263"/>
            <ac:graphicFrameMk id="19" creationId="{8F837CB5-170E-A1CB-1DEF-18F8225343EF}"/>
          </ac:graphicFrameMkLst>
        </pc:graphicFrameChg>
        <pc:graphicFrameChg chg="del">
          <ac:chgData name="Ruth Ajagunna" userId="7715d94b3b52ee88" providerId="LiveId" clId="{118ECAB5-9F95-41AA-AC11-78B040E590C4}" dt="2024-04-16T09:17:58.527" v="189" actId="478"/>
          <ac:graphicFrameMkLst>
            <pc:docMk/>
            <pc:sldMk cId="2855299376" sldId="263"/>
            <ac:graphicFrameMk id="30" creationId="{BDF31B9E-422F-0CDF-03A5-C5C881B9B457}"/>
          </ac:graphicFrameMkLst>
        </pc:graphicFrameChg>
        <pc:picChg chg="add del mod">
          <ac:chgData name="Ruth Ajagunna" userId="7715d94b3b52ee88" providerId="LiveId" clId="{118ECAB5-9F95-41AA-AC11-78B040E590C4}" dt="2024-04-17T09:08:23.587" v="646"/>
          <ac:picMkLst>
            <pc:docMk/>
            <pc:sldMk cId="2855299376" sldId="263"/>
            <ac:picMk id="22" creationId="{14247E83-D20B-7213-1D1C-45649FFEB92A}"/>
          </ac:picMkLst>
        </pc:picChg>
        <pc:picChg chg="add del mod ord">
          <ac:chgData name="Ruth Ajagunna" userId="7715d94b3b52ee88" providerId="LiveId" clId="{118ECAB5-9F95-41AA-AC11-78B040E590C4}" dt="2024-04-17T09:08:31.539" v="647"/>
          <ac:picMkLst>
            <pc:docMk/>
            <pc:sldMk cId="2855299376" sldId="263"/>
            <ac:picMk id="26" creationId="{C980B9FC-8E10-A62D-B936-D16574369505}"/>
          </ac:picMkLst>
        </pc:picChg>
        <pc:picChg chg="add mod">
          <ac:chgData name="Ruth Ajagunna" userId="7715d94b3b52ee88" providerId="LiveId" clId="{118ECAB5-9F95-41AA-AC11-78B040E590C4}" dt="2024-04-17T09:08:31.539" v="647"/>
          <ac:picMkLst>
            <pc:docMk/>
            <pc:sldMk cId="2855299376" sldId="263"/>
            <ac:picMk id="27" creationId="{6577B2DD-23C9-F423-B305-32AA9904E886}"/>
          </ac:picMkLst>
        </pc:picChg>
      </pc:sldChg>
      <pc:sldChg chg="new del">
        <pc:chgData name="Ruth Ajagunna" userId="7715d94b3b52ee88" providerId="LiveId" clId="{118ECAB5-9F95-41AA-AC11-78B040E590C4}" dt="2024-04-16T09:46:42.746" v="311" actId="680"/>
        <pc:sldMkLst>
          <pc:docMk/>
          <pc:sldMk cId="1267441815" sldId="264"/>
        </pc:sldMkLst>
      </pc:sldChg>
      <pc:sldChg chg="addSp delSp modSp add mod modTransition modAnim">
        <pc:chgData name="Ruth Ajagunna" userId="7715d94b3b52ee88" providerId="LiveId" clId="{118ECAB5-9F95-41AA-AC11-78B040E590C4}" dt="2024-04-17T09:09:53.092" v="651"/>
        <pc:sldMkLst>
          <pc:docMk/>
          <pc:sldMk cId="2269016614" sldId="264"/>
        </pc:sldMkLst>
        <pc:spChg chg="add del mod">
          <ac:chgData name="Ruth Ajagunna" userId="7715d94b3b52ee88" providerId="LiveId" clId="{118ECAB5-9F95-41AA-AC11-78B040E590C4}" dt="2024-04-16T09:50:31.456" v="319" actId="1957"/>
          <ac:spMkLst>
            <pc:docMk/>
            <pc:sldMk cId="2269016614" sldId="264"/>
            <ac:spMk id="4" creationId="{A729498E-51EE-C44B-8290-A319FA35E891}"/>
          </ac:spMkLst>
        </pc:spChg>
        <pc:graphicFrameChg chg="add mod">
          <ac:chgData name="Ruth Ajagunna" userId="7715d94b3b52ee88" providerId="LiveId" clId="{118ECAB5-9F95-41AA-AC11-78B040E590C4}" dt="2024-04-16T09:56:52.222" v="356"/>
          <ac:graphicFrameMkLst>
            <pc:docMk/>
            <pc:sldMk cId="2269016614" sldId="264"/>
            <ac:graphicFrameMk id="8" creationId="{77A6BD3A-2E16-0352-E231-00A7D24E8B88}"/>
          </ac:graphicFrameMkLst>
        </pc:graphicFrameChg>
        <pc:graphicFrameChg chg="del">
          <ac:chgData name="Ruth Ajagunna" userId="7715d94b3b52ee88" providerId="LiveId" clId="{118ECAB5-9F95-41AA-AC11-78B040E590C4}" dt="2024-04-16T09:47:10.879" v="313" actId="21"/>
          <ac:graphicFrameMkLst>
            <pc:docMk/>
            <pc:sldMk cId="2269016614" sldId="264"/>
            <ac:graphicFrameMk id="19" creationId="{8F837CB5-170E-A1CB-1DEF-18F8225343EF}"/>
          </ac:graphicFrameMkLst>
        </pc:graphicFrameChg>
        <pc:picChg chg="add del mod">
          <ac:chgData name="Ruth Ajagunna" userId="7715d94b3b52ee88" providerId="LiveId" clId="{118ECAB5-9F95-41AA-AC11-78B040E590C4}" dt="2024-04-17T09:09:34.531" v="650"/>
          <ac:picMkLst>
            <pc:docMk/>
            <pc:sldMk cId="2269016614" sldId="264"/>
            <ac:picMk id="19" creationId="{77D39822-77ED-358E-A9D6-1B094C9A12E3}"/>
          </ac:picMkLst>
        </pc:picChg>
        <pc:picChg chg="add del mod ord">
          <ac:chgData name="Ruth Ajagunna" userId="7715d94b3b52ee88" providerId="LiveId" clId="{118ECAB5-9F95-41AA-AC11-78B040E590C4}" dt="2024-04-17T09:09:53.092" v="651"/>
          <ac:picMkLst>
            <pc:docMk/>
            <pc:sldMk cId="2269016614" sldId="264"/>
            <ac:picMk id="23" creationId="{53768D7D-350F-099D-FBE0-4D2C0A33BB4E}"/>
          </ac:picMkLst>
        </pc:picChg>
        <pc:picChg chg="add mod">
          <ac:chgData name="Ruth Ajagunna" userId="7715d94b3b52ee88" providerId="LiveId" clId="{118ECAB5-9F95-41AA-AC11-78B040E590C4}" dt="2024-04-17T09:09:53.092" v="651"/>
          <ac:picMkLst>
            <pc:docMk/>
            <pc:sldMk cId="2269016614" sldId="264"/>
            <ac:picMk id="24" creationId="{8298EF0A-D5C3-B50D-9535-F45170217E1A}"/>
          </ac:picMkLst>
        </pc:picChg>
      </pc:sldChg>
      <pc:sldChg chg="addSp delSp modSp add mod modTransition modAnim">
        <pc:chgData name="Ruth Ajagunna" userId="7715d94b3b52ee88" providerId="LiveId" clId="{118ECAB5-9F95-41AA-AC11-78B040E590C4}" dt="2024-04-17T09:10:32.830" v="655"/>
        <pc:sldMkLst>
          <pc:docMk/>
          <pc:sldMk cId="1977393463" sldId="265"/>
        </pc:sldMkLst>
        <pc:spChg chg="add del mod">
          <ac:chgData name="Ruth Ajagunna" userId="7715d94b3b52ee88" providerId="LiveId" clId="{118ECAB5-9F95-41AA-AC11-78B040E590C4}" dt="2024-04-16T10:04:24.788" v="394" actId="1957"/>
          <ac:spMkLst>
            <pc:docMk/>
            <pc:sldMk cId="1977393463" sldId="265"/>
            <ac:spMk id="4" creationId="{50C1B97A-2AC9-88DA-24CB-F4B67B2AC8A9}"/>
          </ac:spMkLst>
        </pc:spChg>
        <pc:spChg chg="add">
          <ac:chgData name="Ruth Ajagunna" userId="7715d94b3b52ee88" providerId="LiveId" clId="{118ECAB5-9F95-41AA-AC11-78B040E590C4}" dt="2024-04-16T10:07:52.174" v="425"/>
          <ac:spMkLst>
            <pc:docMk/>
            <pc:sldMk cId="1977393463" sldId="265"/>
            <ac:spMk id="19" creationId="{37D46397-F45C-84AB-5A7B-5DA6E12ADE03}"/>
          </ac:spMkLst>
        </pc:spChg>
        <pc:spChg chg="add">
          <ac:chgData name="Ruth Ajagunna" userId="7715d94b3b52ee88" providerId="LiveId" clId="{118ECAB5-9F95-41AA-AC11-78B040E590C4}" dt="2024-04-16T10:08:06.191" v="427"/>
          <ac:spMkLst>
            <pc:docMk/>
            <pc:sldMk cId="1977393463" sldId="265"/>
            <ac:spMk id="20" creationId="{CCDB0C04-6C35-CF22-C36B-0A8E54801B5F}"/>
          </ac:spMkLst>
        </pc:spChg>
        <pc:spChg chg="add">
          <ac:chgData name="Ruth Ajagunna" userId="7715d94b3b52ee88" providerId="LiveId" clId="{118ECAB5-9F95-41AA-AC11-78B040E590C4}" dt="2024-04-16T10:08:18.602" v="440"/>
          <ac:spMkLst>
            <pc:docMk/>
            <pc:sldMk cId="1977393463" sldId="265"/>
            <ac:spMk id="21" creationId="{6B078038-E226-9336-DFFF-A04E9BAD6734}"/>
          </ac:spMkLst>
        </pc:spChg>
        <pc:graphicFrameChg chg="del">
          <ac:chgData name="Ruth Ajagunna" userId="7715d94b3b52ee88" providerId="LiveId" clId="{118ECAB5-9F95-41AA-AC11-78B040E590C4}" dt="2024-04-16T09:58:06.075" v="373" actId="21"/>
          <ac:graphicFrameMkLst>
            <pc:docMk/>
            <pc:sldMk cId="1977393463" sldId="265"/>
            <ac:graphicFrameMk id="8" creationId="{77A6BD3A-2E16-0352-E231-00A7D24E8B88}"/>
          </ac:graphicFrameMkLst>
        </pc:graphicFrameChg>
        <pc:graphicFrameChg chg="add mod">
          <ac:chgData name="Ruth Ajagunna" userId="7715d94b3b52ee88" providerId="LiveId" clId="{118ECAB5-9F95-41AA-AC11-78B040E590C4}" dt="2024-04-16T10:04:12.044" v="392" actId="1957"/>
          <ac:graphicFrameMkLst>
            <pc:docMk/>
            <pc:sldMk cId="1977393463" sldId="265"/>
            <ac:graphicFrameMk id="9" creationId="{0B3C94BF-A4A1-2787-1ED5-6CA6BEA490AC}"/>
          </ac:graphicFrameMkLst>
        </pc:graphicFrameChg>
        <pc:graphicFrameChg chg="add mod">
          <ac:chgData name="Ruth Ajagunna" userId="7715d94b3b52ee88" providerId="LiveId" clId="{118ECAB5-9F95-41AA-AC11-78B040E590C4}" dt="2024-04-16T10:11:47.403" v="495" actId="113"/>
          <ac:graphicFrameMkLst>
            <pc:docMk/>
            <pc:sldMk cId="1977393463" sldId="265"/>
            <ac:graphicFrameMk id="15" creationId="{0B873C6E-F5FA-7C26-B79F-C38BD9C74AE2}"/>
          </ac:graphicFrameMkLst>
        </pc:graphicFrameChg>
        <pc:picChg chg="add del mod">
          <ac:chgData name="Ruth Ajagunna" userId="7715d94b3b52ee88" providerId="LiveId" clId="{118ECAB5-9F95-41AA-AC11-78B040E590C4}" dt="2024-04-17T09:10:22.770" v="654"/>
          <ac:picMkLst>
            <pc:docMk/>
            <pc:sldMk cId="1977393463" sldId="265"/>
            <ac:picMk id="19" creationId="{E1E45308-953A-FFF9-44FD-5E248FFCC440}"/>
          </ac:picMkLst>
        </pc:picChg>
        <pc:picChg chg="add del mod ord">
          <ac:chgData name="Ruth Ajagunna" userId="7715d94b3b52ee88" providerId="LiveId" clId="{118ECAB5-9F95-41AA-AC11-78B040E590C4}" dt="2024-04-17T09:10:32.830" v="655"/>
          <ac:picMkLst>
            <pc:docMk/>
            <pc:sldMk cId="1977393463" sldId="265"/>
            <ac:picMk id="22" creationId="{7B0BD1D7-01C7-176F-2348-E353613D26DC}"/>
          </ac:picMkLst>
        </pc:picChg>
        <pc:picChg chg="add mod">
          <ac:chgData name="Ruth Ajagunna" userId="7715d94b3b52ee88" providerId="LiveId" clId="{118ECAB5-9F95-41AA-AC11-78B040E590C4}" dt="2024-04-17T09:10:32.830" v="655"/>
          <ac:picMkLst>
            <pc:docMk/>
            <pc:sldMk cId="1977393463" sldId="265"/>
            <ac:picMk id="23" creationId="{3858B0AE-2C8B-8271-9976-0BCC61B913DA}"/>
          </ac:picMkLst>
        </pc:picChg>
        <pc:picChg chg="add">
          <ac:chgData name="Ruth Ajagunna" userId="7715d94b3b52ee88" providerId="LiveId" clId="{118ECAB5-9F95-41AA-AC11-78B040E590C4}" dt="2024-04-16T10:08:06.191" v="427"/>
          <ac:picMkLst>
            <pc:docMk/>
            <pc:sldMk cId="1977393463" sldId="265"/>
            <ac:picMk id="3074" creationId="{31B1E034-19D8-1BD1-E38F-A83D22F13386}"/>
          </ac:picMkLst>
        </pc:picChg>
        <pc:picChg chg="add">
          <ac:chgData name="Ruth Ajagunna" userId="7715d94b3b52ee88" providerId="LiveId" clId="{118ECAB5-9F95-41AA-AC11-78B040E590C4}" dt="2024-04-16T10:08:18.602" v="440"/>
          <ac:picMkLst>
            <pc:docMk/>
            <pc:sldMk cId="1977393463" sldId="265"/>
            <ac:picMk id="3076" creationId="{065958B5-51B6-CF36-EDC1-5931DCF640F4}"/>
          </ac:picMkLst>
        </pc:picChg>
      </pc:sldChg>
      <pc:sldChg chg="addSp delSp modSp add del mod">
        <pc:chgData name="Ruth Ajagunna" userId="7715d94b3b52ee88" providerId="LiveId" clId="{118ECAB5-9F95-41AA-AC11-78B040E590C4}" dt="2024-04-17T09:12:38.745" v="656" actId="2696"/>
        <pc:sldMkLst>
          <pc:docMk/>
          <pc:sldMk cId="4034062245" sldId="266"/>
        </pc:sldMkLst>
        <pc:spChg chg="add del mod">
          <ac:chgData name="Ruth Ajagunna" userId="7715d94b3b52ee88" providerId="LiveId" clId="{118ECAB5-9F95-41AA-AC11-78B040E590C4}" dt="2024-04-16T10:26:00.509" v="532" actId="1957"/>
          <ac:spMkLst>
            <pc:docMk/>
            <pc:sldMk cId="4034062245" sldId="266"/>
            <ac:spMk id="4" creationId="{EE260BA6-7B17-FFA9-2FDD-C96310C7298A}"/>
          </ac:spMkLst>
        </pc:spChg>
        <pc:graphicFrameChg chg="add mod">
          <ac:chgData name="Ruth Ajagunna" userId="7715d94b3b52ee88" providerId="LiveId" clId="{118ECAB5-9F95-41AA-AC11-78B040E590C4}" dt="2024-04-16T10:15:52.204" v="505" actId="1957"/>
          <ac:graphicFrameMkLst>
            <pc:docMk/>
            <pc:sldMk cId="4034062245" sldId="266"/>
            <ac:graphicFrameMk id="8" creationId="{3CF09ABF-9AED-E1CE-5B88-40F3EADCEFDC}"/>
          </ac:graphicFrameMkLst>
        </pc:graphicFrameChg>
        <pc:graphicFrameChg chg="add mod">
          <ac:chgData name="Ruth Ajagunna" userId="7715d94b3b52ee88" providerId="LiveId" clId="{118ECAB5-9F95-41AA-AC11-78B040E590C4}" dt="2024-04-16T10:19:33.604" v="518" actId="1957"/>
          <ac:graphicFrameMkLst>
            <pc:docMk/>
            <pc:sldMk cId="4034062245" sldId="266"/>
            <ac:graphicFrameMk id="13" creationId="{3A20AC46-D1F0-1AF4-F23C-12ADC674B3A1}"/>
          </ac:graphicFrameMkLst>
        </pc:graphicFrameChg>
        <pc:graphicFrameChg chg="del">
          <ac:chgData name="Ruth Ajagunna" userId="7715d94b3b52ee88" providerId="LiveId" clId="{118ECAB5-9F95-41AA-AC11-78B040E590C4}" dt="2024-04-16T10:12:03.309" v="497" actId="21"/>
          <ac:graphicFrameMkLst>
            <pc:docMk/>
            <pc:sldMk cId="4034062245" sldId="266"/>
            <ac:graphicFrameMk id="15" creationId="{0B873C6E-F5FA-7C26-B79F-C38BD9C74AE2}"/>
          </ac:graphicFrameMkLst>
        </pc:graphicFrameChg>
        <pc:graphicFrameChg chg="add mod">
          <ac:chgData name="Ruth Ajagunna" userId="7715d94b3b52ee88" providerId="LiveId" clId="{118ECAB5-9F95-41AA-AC11-78B040E590C4}" dt="2024-04-16T10:23:32.127" v="524" actId="1957"/>
          <ac:graphicFrameMkLst>
            <pc:docMk/>
            <pc:sldMk cId="4034062245" sldId="266"/>
            <ac:graphicFrameMk id="21" creationId="{01D29B32-453F-3FC9-FA7D-6B227E4CDAE9}"/>
          </ac:graphicFrameMkLst>
        </pc:graphicFrameChg>
        <pc:graphicFrameChg chg="add mod">
          <ac:chgData name="Ruth Ajagunna" userId="7715d94b3b52ee88" providerId="LiveId" clId="{118ECAB5-9F95-41AA-AC11-78B040E590C4}" dt="2024-04-16T10:25:50.705" v="530" actId="1957"/>
          <ac:graphicFrameMkLst>
            <pc:docMk/>
            <pc:sldMk cId="4034062245" sldId="266"/>
            <ac:graphicFrameMk id="24" creationId="{7A389AFA-F939-BF95-2702-FDB9EE0B5DB3}"/>
          </ac:graphicFrameMkLst>
        </pc:graphicFrameChg>
        <pc:graphicFrameChg chg="add mod">
          <ac:chgData name="Ruth Ajagunna" userId="7715d94b3b52ee88" providerId="LiveId" clId="{118ECAB5-9F95-41AA-AC11-78B040E590C4}" dt="2024-04-16T10:28:19.267" v="546" actId="113"/>
          <ac:graphicFrameMkLst>
            <pc:docMk/>
            <pc:sldMk cId="4034062245" sldId="266"/>
            <ac:graphicFrameMk id="27" creationId="{AA4B4AC2-B9C8-F379-061E-5671A585D9E8}"/>
          </ac:graphicFrameMkLst>
        </pc:graphicFrameChg>
      </pc:sldChg>
      <pc:sldChg chg="addSp delSp modSp add mod modTransition modAnim">
        <pc:chgData name="Ruth Ajagunna" userId="7715d94b3b52ee88" providerId="LiveId" clId="{118ECAB5-9F95-41AA-AC11-78B040E590C4}" dt="2024-04-17T09:16:57.670" v="670"/>
        <pc:sldMkLst>
          <pc:docMk/>
          <pc:sldMk cId="3463600751" sldId="267"/>
        </pc:sldMkLst>
        <pc:picChg chg="add del mod">
          <ac:chgData name="Ruth Ajagunna" userId="7715d94b3b52ee88" providerId="LiveId" clId="{118ECAB5-9F95-41AA-AC11-78B040E590C4}" dt="2024-04-17T09:16:20.431" v="669"/>
          <ac:picMkLst>
            <pc:docMk/>
            <pc:sldMk cId="3463600751" sldId="267"/>
            <ac:picMk id="11" creationId="{4B509857-C2DD-FD48-C40F-F51B06287092}"/>
          </ac:picMkLst>
        </pc:picChg>
        <pc:picChg chg="add del mod ord">
          <ac:chgData name="Ruth Ajagunna" userId="7715d94b3b52ee88" providerId="LiveId" clId="{118ECAB5-9F95-41AA-AC11-78B040E590C4}" dt="2024-04-17T09:16:57.670" v="670"/>
          <ac:picMkLst>
            <pc:docMk/>
            <pc:sldMk cId="3463600751" sldId="267"/>
            <ac:picMk id="15" creationId="{A6DBDC28-7ED8-0A39-7AC2-281D04804139}"/>
          </ac:picMkLst>
        </pc:picChg>
        <pc:picChg chg="add mod">
          <ac:chgData name="Ruth Ajagunna" userId="7715d94b3b52ee88" providerId="LiveId" clId="{118ECAB5-9F95-41AA-AC11-78B040E590C4}" dt="2024-04-17T09:16:57.670" v="670"/>
          <ac:picMkLst>
            <pc:docMk/>
            <pc:sldMk cId="3463600751" sldId="267"/>
            <ac:picMk id="16" creationId="{6CF777CA-6FBD-0B9E-9728-BA907078C8BE}"/>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en-US"/>
              <a:t>TOP 5 SCORERS</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TOTAL SCORE</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Sheet1!$A$2:$A$6</c:f>
              <c:strCache>
                <c:ptCount val="5"/>
                <c:pt idx="0">
                  <c:v>P_683</c:v>
                </c:pt>
                <c:pt idx="1">
                  <c:v>P_483</c:v>
                </c:pt>
                <c:pt idx="2">
                  <c:v>P_224</c:v>
                </c:pt>
                <c:pt idx="3">
                  <c:v>P_310</c:v>
                </c:pt>
                <c:pt idx="4">
                  <c:v>P_429</c:v>
                </c:pt>
              </c:strCache>
            </c:strRef>
          </c:cat>
          <c:val>
            <c:numRef>
              <c:f>Sheet1!$B$2:$B$6</c:f>
              <c:numCache>
                <c:formatCode>General</c:formatCode>
                <c:ptCount val="5"/>
                <c:pt idx="0">
                  <c:v>18140</c:v>
                </c:pt>
                <c:pt idx="1">
                  <c:v>17230</c:v>
                </c:pt>
                <c:pt idx="2">
                  <c:v>16310</c:v>
                </c:pt>
                <c:pt idx="3">
                  <c:v>13810</c:v>
                </c:pt>
                <c:pt idx="4">
                  <c:v>13220</c:v>
                </c:pt>
              </c:numCache>
            </c:numRef>
          </c:val>
          <c:extLst>
            <c:ext xmlns:c16="http://schemas.microsoft.com/office/drawing/2014/chart" uri="{C3380CC4-5D6E-409C-BE32-E72D297353CC}">
              <c16:uniqueId val="{00000000-6647-49D1-85EE-52FB75E35FED}"/>
            </c:ext>
          </c:extLst>
        </c:ser>
        <c:dLbls>
          <c:dLblPos val="inEnd"/>
          <c:showLegendKey val="0"/>
          <c:showVal val="1"/>
          <c:showCatName val="0"/>
          <c:showSerName val="0"/>
          <c:showPercent val="0"/>
          <c:showBubbleSize val="0"/>
        </c:dLbls>
        <c:gapWidth val="65"/>
        <c:axId val="1169753552"/>
        <c:axId val="1169754032"/>
      </c:barChart>
      <c:catAx>
        <c:axId val="1169753552"/>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169754032"/>
        <c:crosses val="autoZero"/>
        <c:auto val="1"/>
        <c:lblAlgn val="ctr"/>
        <c:lblOffset val="100"/>
        <c:noMultiLvlLbl val="0"/>
      </c:catAx>
      <c:valAx>
        <c:axId val="1169754032"/>
        <c:scaling>
          <c:orientation val="minMax"/>
        </c:scaling>
        <c:delete val="1"/>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11697535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1862" b="1" i="0" u="none" strike="noStrike" baseline="0" dirty="0">
                <a:effectLst/>
              </a:rPr>
              <a:t>Players Performance Across Game Levels</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Level </c:v>
                </c:pt>
              </c:strCache>
            </c:strRef>
          </c:tx>
          <c:spPr>
            <a:ln w="28575" cap="rnd">
              <a:solidFill>
                <a:schemeClr val="accent1"/>
              </a:solidFill>
              <a:round/>
            </a:ln>
            <a:effectLst/>
          </c:spPr>
          <c:marker>
            <c:symbol val="none"/>
          </c:marker>
          <c:cat>
            <c:strRef>
              <c:f>Sheet1!$A$2:$A$41</c:f>
              <c:strCache>
                <c:ptCount val="4"/>
                <c:pt idx="3">
                  <c:v>Category 4</c:v>
                </c:pt>
              </c:strCache>
            </c:strRef>
          </c:cat>
          <c:val>
            <c:numRef>
              <c:f>Sheet1!$B$2:$B$41</c:f>
              <c:numCache>
                <c:formatCode>General</c:formatCode>
                <c:ptCount val="40"/>
                <c:pt idx="0">
                  <c:v>1</c:v>
                </c:pt>
                <c:pt idx="1">
                  <c:v>0</c:v>
                </c:pt>
                <c:pt idx="2">
                  <c:v>2</c:v>
                </c:pt>
                <c:pt idx="3">
                  <c:v>2</c:v>
                </c:pt>
                <c:pt idx="4">
                  <c:v>1</c:v>
                </c:pt>
                <c:pt idx="5">
                  <c:v>1</c:v>
                </c:pt>
                <c:pt idx="6">
                  <c:v>1</c:v>
                </c:pt>
                <c:pt idx="7">
                  <c:v>1</c:v>
                </c:pt>
                <c:pt idx="8">
                  <c:v>1</c:v>
                </c:pt>
                <c:pt idx="9">
                  <c:v>2</c:v>
                </c:pt>
                <c:pt idx="10">
                  <c:v>0</c:v>
                </c:pt>
                <c:pt idx="11">
                  <c:v>2</c:v>
                </c:pt>
                <c:pt idx="12">
                  <c:v>0</c:v>
                </c:pt>
                <c:pt idx="13">
                  <c:v>1</c:v>
                </c:pt>
                <c:pt idx="14">
                  <c:v>1</c:v>
                </c:pt>
                <c:pt idx="15">
                  <c:v>0</c:v>
                </c:pt>
                <c:pt idx="16">
                  <c:v>2</c:v>
                </c:pt>
                <c:pt idx="17">
                  <c:v>1</c:v>
                </c:pt>
                <c:pt idx="18">
                  <c:v>1</c:v>
                </c:pt>
                <c:pt idx="19">
                  <c:v>0</c:v>
                </c:pt>
                <c:pt idx="20">
                  <c:v>1</c:v>
                </c:pt>
                <c:pt idx="21">
                  <c:v>2</c:v>
                </c:pt>
                <c:pt idx="22">
                  <c:v>1</c:v>
                </c:pt>
                <c:pt idx="23">
                  <c:v>2</c:v>
                </c:pt>
                <c:pt idx="24">
                  <c:v>1</c:v>
                </c:pt>
                <c:pt idx="25">
                  <c:v>0</c:v>
                </c:pt>
                <c:pt idx="26">
                  <c:v>1</c:v>
                </c:pt>
                <c:pt idx="27">
                  <c:v>2</c:v>
                </c:pt>
                <c:pt idx="28">
                  <c:v>0</c:v>
                </c:pt>
                <c:pt idx="29">
                  <c:v>1</c:v>
                </c:pt>
                <c:pt idx="30">
                  <c:v>2</c:v>
                </c:pt>
                <c:pt idx="31">
                  <c:v>0</c:v>
                </c:pt>
                <c:pt idx="32">
                  <c:v>2</c:v>
                </c:pt>
                <c:pt idx="33">
                  <c:v>1</c:v>
                </c:pt>
                <c:pt idx="34">
                  <c:v>1</c:v>
                </c:pt>
                <c:pt idx="35">
                  <c:v>0</c:v>
                </c:pt>
                <c:pt idx="36">
                  <c:v>1</c:v>
                </c:pt>
                <c:pt idx="37">
                  <c:v>2</c:v>
                </c:pt>
                <c:pt idx="38">
                  <c:v>1</c:v>
                </c:pt>
                <c:pt idx="39">
                  <c:v>2</c:v>
                </c:pt>
              </c:numCache>
            </c:numRef>
          </c:val>
          <c:smooth val="0"/>
          <c:extLst>
            <c:ext xmlns:c16="http://schemas.microsoft.com/office/drawing/2014/chart" uri="{C3380CC4-5D6E-409C-BE32-E72D297353CC}">
              <c16:uniqueId val="{00000000-7C9C-4E89-9BEC-EAB152573B15}"/>
            </c:ext>
          </c:extLst>
        </c:ser>
        <c:ser>
          <c:idx val="1"/>
          <c:order val="1"/>
          <c:tx>
            <c:strRef>
              <c:f>Sheet1!$C$1</c:f>
              <c:strCache>
                <c:ptCount val="1"/>
                <c:pt idx="0">
                  <c:v>Players_id</c:v>
                </c:pt>
              </c:strCache>
            </c:strRef>
          </c:tx>
          <c:spPr>
            <a:ln w="28575" cap="rnd">
              <a:solidFill>
                <a:schemeClr val="accent2"/>
              </a:solidFill>
              <a:round/>
            </a:ln>
            <a:effectLst/>
          </c:spPr>
          <c:marker>
            <c:symbol val="none"/>
          </c:marker>
          <c:cat>
            <c:strRef>
              <c:f>Sheet1!$A$2:$A$41</c:f>
              <c:strCache>
                <c:ptCount val="4"/>
                <c:pt idx="3">
                  <c:v>Category 4</c:v>
                </c:pt>
              </c:strCache>
            </c:strRef>
          </c:cat>
          <c:val>
            <c:numRef>
              <c:f>Sheet1!$C$2:$C$41</c:f>
              <c:numCache>
                <c:formatCode>General</c:formatCode>
                <c:ptCount val="40"/>
                <c:pt idx="0">
                  <c:v>211</c:v>
                </c:pt>
                <c:pt idx="1">
                  <c:v>211</c:v>
                </c:pt>
                <c:pt idx="2">
                  <c:v>211</c:v>
                </c:pt>
                <c:pt idx="3">
                  <c:v>224</c:v>
                </c:pt>
                <c:pt idx="4">
                  <c:v>224</c:v>
                </c:pt>
                <c:pt idx="5">
                  <c:v>242</c:v>
                </c:pt>
                <c:pt idx="6">
                  <c:v>292</c:v>
                </c:pt>
                <c:pt idx="7">
                  <c:v>296</c:v>
                </c:pt>
                <c:pt idx="8">
                  <c:v>300</c:v>
                </c:pt>
                <c:pt idx="9">
                  <c:v>300</c:v>
                </c:pt>
                <c:pt idx="10">
                  <c:v>300</c:v>
                </c:pt>
                <c:pt idx="11">
                  <c:v>310</c:v>
                </c:pt>
                <c:pt idx="12">
                  <c:v>310</c:v>
                </c:pt>
                <c:pt idx="13">
                  <c:v>310</c:v>
                </c:pt>
                <c:pt idx="14">
                  <c:v>319</c:v>
                </c:pt>
                <c:pt idx="15">
                  <c:v>358</c:v>
                </c:pt>
                <c:pt idx="16">
                  <c:v>368</c:v>
                </c:pt>
                <c:pt idx="17">
                  <c:v>368</c:v>
                </c:pt>
                <c:pt idx="18">
                  <c:v>428</c:v>
                </c:pt>
                <c:pt idx="19">
                  <c:v>429</c:v>
                </c:pt>
                <c:pt idx="20">
                  <c:v>429</c:v>
                </c:pt>
                <c:pt idx="21">
                  <c:v>429</c:v>
                </c:pt>
                <c:pt idx="22">
                  <c:v>483</c:v>
                </c:pt>
                <c:pt idx="23">
                  <c:v>483</c:v>
                </c:pt>
                <c:pt idx="24">
                  <c:v>547</c:v>
                </c:pt>
                <c:pt idx="25">
                  <c:v>558</c:v>
                </c:pt>
                <c:pt idx="26">
                  <c:v>590</c:v>
                </c:pt>
                <c:pt idx="27">
                  <c:v>590</c:v>
                </c:pt>
                <c:pt idx="28">
                  <c:v>632</c:v>
                </c:pt>
                <c:pt idx="29">
                  <c:v>632</c:v>
                </c:pt>
                <c:pt idx="30">
                  <c:v>632</c:v>
                </c:pt>
                <c:pt idx="31">
                  <c:v>641</c:v>
                </c:pt>
                <c:pt idx="32">
                  <c:v>644</c:v>
                </c:pt>
                <c:pt idx="33">
                  <c:v>644</c:v>
                </c:pt>
                <c:pt idx="34">
                  <c:v>656</c:v>
                </c:pt>
                <c:pt idx="35">
                  <c:v>656</c:v>
                </c:pt>
                <c:pt idx="36">
                  <c:v>663</c:v>
                </c:pt>
                <c:pt idx="37">
                  <c:v>663</c:v>
                </c:pt>
                <c:pt idx="38">
                  <c:v>683</c:v>
                </c:pt>
                <c:pt idx="39">
                  <c:v>683</c:v>
                </c:pt>
              </c:numCache>
            </c:numRef>
          </c:val>
          <c:smooth val="0"/>
          <c:extLst>
            <c:ext xmlns:c16="http://schemas.microsoft.com/office/drawing/2014/chart" uri="{C3380CC4-5D6E-409C-BE32-E72D297353CC}">
              <c16:uniqueId val="{00000001-7C9C-4E89-9BEC-EAB152573B15}"/>
            </c:ext>
          </c:extLst>
        </c:ser>
        <c:ser>
          <c:idx val="2"/>
          <c:order val="2"/>
          <c:tx>
            <c:strRef>
              <c:f>Sheet1!$D$1</c:f>
              <c:strCache>
                <c:ptCount val="1"/>
                <c:pt idx="0">
                  <c:v>Avgscore</c:v>
                </c:pt>
              </c:strCache>
            </c:strRef>
          </c:tx>
          <c:spPr>
            <a:ln w="28575" cap="rnd">
              <a:solidFill>
                <a:schemeClr val="accent3"/>
              </a:solidFill>
              <a:round/>
            </a:ln>
            <a:effectLst/>
          </c:spPr>
          <c:marker>
            <c:symbol val="none"/>
          </c:marker>
          <c:cat>
            <c:strRef>
              <c:f>Sheet1!$A$2:$A$41</c:f>
              <c:strCache>
                <c:ptCount val="4"/>
                <c:pt idx="3">
                  <c:v>Category 4</c:v>
                </c:pt>
              </c:strCache>
            </c:strRef>
          </c:cat>
          <c:val>
            <c:numRef>
              <c:f>Sheet1!$D$2:$D$41</c:f>
              <c:numCache>
                <c:formatCode>General</c:formatCode>
                <c:ptCount val="40"/>
                <c:pt idx="0">
                  <c:v>2950</c:v>
                </c:pt>
                <c:pt idx="1">
                  <c:v>390</c:v>
                </c:pt>
                <c:pt idx="2">
                  <c:v>1550</c:v>
                </c:pt>
                <c:pt idx="3">
                  <c:v>4935</c:v>
                </c:pt>
                <c:pt idx="4">
                  <c:v>3220</c:v>
                </c:pt>
                <c:pt idx="5">
                  <c:v>3155</c:v>
                </c:pt>
                <c:pt idx="6">
                  <c:v>1280</c:v>
                </c:pt>
                <c:pt idx="7">
                  <c:v>570</c:v>
                </c:pt>
                <c:pt idx="8">
                  <c:v>1420</c:v>
                </c:pt>
                <c:pt idx="9">
                  <c:v>410</c:v>
                </c:pt>
                <c:pt idx="10">
                  <c:v>1200</c:v>
                </c:pt>
                <c:pt idx="11">
                  <c:v>3370</c:v>
                </c:pt>
                <c:pt idx="12">
                  <c:v>5300</c:v>
                </c:pt>
                <c:pt idx="13">
                  <c:v>5140</c:v>
                </c:pt>
                <c:pt idx="14">
                  <c:v>50</c:v>
                </c:pt>
                <c:pt idx="15">
                  <c:v>95</c:v>
                </c:pt>
                <c:pt idx="16">
                  <c:v>2460</c:v>
                </c:pt>
                <c:pt idx="17">
                  <c:v>1895</c:v>
                </c:pt>
                <c:pt idx="18">
                  <c:v>380</c:v>
                </c:pt>
                <c:pt idx="19">
                  <c:v>1800</c:v>
                </c:pt>
                <c:pt idx="20">
                  <c:v>3500</c:v>
                </c:pt>
                <c:pt idx="21">
                  <c:v>3960</c:v>
                </c:pt>
                <c:pt idx="22">
                  <c:v>1700</c:v>
                </c:pt>
                <c:pt idx="23">
                  <c:v>4610</c:v>
                </c:pt>
                <c:pt idx="24">
                  <c:v>1150</c:v>
                </c:pt>
                <c:pt idx="25">
                  <c:v>635</c:v>
                </c:pt>
                <c:pt idx="26">
                  <c:v>1725</c:v>
                </c:pt>
                <c:pt idx="27">
                  <c:v>1516.6667</c:v>
                </c:pt>
                <c:pt idx="28">
                  <c:v>100</c:v>
                </c:pt>
                <c:pt idx="29">
                  <c:v>100</c:v>
                </c:pt>
                <c:pt idx="30">
                  <c:v>3516.6667000000002</c:v>
                </c:pt>
                <c:pt idx="31">
                  <c:v>126.66670000000001</c:v>
                </c:pt>
                <c:pt idx="32">
                  <c:v>1750</c:v>
                </c:pt>
                <c:pt idx="33">
                  <c:v>250</c:v>
                </c:pt>
                <c:pt idx="34">
                  <c:v>1313.3333</c:v>
                </c:pt>
                <c:pt idx="35">
                  <c:v>880</c:v>
                </c:pt>
                <c:pt idx="36">
                  <c:v>100</c:v>
                </c:pt>
                <c:pt idx="37">
                  <c:v>3516.6667000000002</c:v>
                </c:pt>
                <c:pt idx="38">
                  <c:v>2146.6667000000002</c:v>
                </c:pt>
                <c:pt idx="39">
                  <c:v>2925</c:v>
                </c:pt>
              </c:numCache>
            </c:numRef>
          </c:val>
          <c:smooth val="0"/>
          <c:extLst>
            <c:ext xmlns:c16="http://schemas.microsoft.com/office/drawing/2014/chart" uri="{C3380CC4-5D6E-409C-BE32-E72D297353CC}">
              <c16:uniqueId val="{00000003-7C9C-4E89-9BEC-EAB152573B15}"/>
            </c:ext>
          </c:extLst>
        </c:ser>
        <c:dLbls>
          <c:showLegendKey val="0"/>
          <c:showVal val="0"/>
          <c:showCatName val="0"/>
          <c:showSerName val="0"/>
          <c:showPercent val="0"/>
          <c:showBubbleSize val="0"/>
        </c:dLbls>
        <c:smooth val="0"/>
        <c:axId val="1227584176"/>
        <c:axId val="1227585616"/>
      </c:lineChart>
      <c:catAx>
        <c:axId val="1227584176"/>
        <c:scaling>
          <c:orientation val="minMax"/>
        </c:scaling>
        <c:delete val="1"/>
        <c:axPos val="b"/>
        <c:numFmt formatCode="General" sourceLinked="1"/>
        <c:majorTickMark val="none"/>
        <c:minorTickMark val="none"/>
        <c:tickLblPos val="nextTo"/>
        <c:crossAx val="1227585616"/>
        <c:crosses val="autoZero"/>
        <c:auto val="1"/>
        <c:lblAlgn val="ctr"/>
        <c:lblOffset val="100"/>
        <c:noMultiLvlLbl val="0"/>
      </c:catAx>
      <c:valAx>
        <c:axId val="12275856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275841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sz="2128" b="1" i="0" u="none" strike="noStrike" baseline="0" dirty="0">
                <a:effectLst/>
              </a:rPr>
              <a:t>Player performance based on game difficulty</a:t>
            </a:r>
            <a:endParaRPr lang="en-US" b="1" dirty="0"/>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Players_id</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invertIfNegative val="0"/>
          <c:cat>
            <c:strRef>
              <c:f>Sheet1!$A$2:$A$47</c:f>
              <c:strCache>
                <c:ptCount val="46"/>
                <c:pt idx="0">
                  <c:v>Difficult</c:v>
                </c:pt>
                <c:pt idx="1">
                  <c:v>Difficult</c:v>
                </c:pt>
                <c:pt idx="2">
                  <c:v>Difficult</c:v>
                </c:pt>
                <c:pt idx="3">
                  <c:v>Difficult</c:v>
                </c:pt>
                <c:pt idx="4">
                  <c:v>Difficult</c:v>
                </c:pt>
                <c:pt idx="5">
                  <c:v>Difficult</c:v>
                </c:pt>
                <c:pt idx="6">
                  <c:v>Difficult</c:v>
                </c:pt>
                <c:pt idx="7">
                  <c:v>Difficult</c:v>
                </c:pt>
                <c:pt idx="8">
                  <c:v>Difficult</c:v>
                </c:pt>
                <c:pt idx="9">
                  <c:v>Difficult</c:v>
                </c:pt>
                <c:pt idx="10">
                  <c:v>Difficult</c:v>
                </c:pt>
                <c:pt idx="11">
                  <c:v>Difficult</c:v>
                </c:pt>
                <c:pt idx="12">
                  <c:v>Difficult</c:v>
                </c:pt>
                <c:pt idx="13">
                  <c:v>Difficult</c:v>
                </c:pt>
                <c:pt idx="14">
                  <c:v>Low</c:v>
                </c:pt>
                <c:pt idx="15">
                  <c:v>Low</c:v>
                </c:pt>
                <c:pt idx="16">
                  <c:v>Low</c:v>
                </c:pt>
                <c:pt idx="17">
                  <c:v>Low</c:v>
                </c:pt>
                <c:pt idx="18">
                  <c:v>Low</c:v>
                </c:pt>
                <c:pt idx="19">
                  <c:v>Low</c:v>
                </c:pt>
                <c:pt idx="20">
                  <c:v>Low</c:v>
                </c:pt>
                <c:pt idx="21">
                  <c:v>Low</c:v>
                </c:pt>
                <c:pt idx="22">
                  <c:v>Low</c:v>
                </c:pt>
                <c:pt idx="23">
                  <c:v>Low</c:v>
                </c:pt>
                <c:pt idx="24">
                  <c:v>Low</c:v>
                </c:pt>
                <c:pt idx="25">
                  <c:v>Low</c:v>
                </c:pt>
                <c:pt idx="26">
                  <c:v>Low</c:v>
                </c:pt>
                <c:pt idx="27">
                  <c:v>Low</c:v>
                </c:pt>
                <c:pt idx="28">
                  <c:v>Low</c:v>
                </c:pt>
                <c:pt idx="29">
                  <c:v>Medium</c:v>
                </c:pt>
                <c:pt idx="30">
                  <c:v>Medium</c:v>
                </c:pt>
                <c:pt idx="31">
                  <c:v>Medium</c:v>
                </c:pt>
                <c:pt idx="32">
                  <c:v>Medium</c:v>
                </c:pt>
                <c:pt idx="33">
                  <c:v>Medium</c:v>
                </c:pt>
                <c:pt idx="34">
                  <c:v>Medium</c:v>
                </c:pt>
                <c:pt idx="35">
                  <c:v>Medium</c:v>
                </c:pt>
                <c:pt idx="36">
                  <c:v>Medium</c:v>
                </c:pt>
                <c:pt idx="37">
                  <c:v>Medium</c:v>
                </c:pt>
                <c:pt idx="38">
                  <c:v>Medium</c:v>
                </c:pt>
                <c:pt idx="39">
                  <c:v>Medium</c:v>
                </c:pt>
                <c:pt idx="40">
                  <c:v>Medium</c:v>
                </c:pt>
                <c:pt idx="41">
                  <c:v>Medium</c:v>
                </c:pt>
                <c:pt idx="42">
                  <c:v>Medium</c:v>
                </c:pt>
                <c:pt idx="43">
                  <c:v>Medium</c:v>
                </c:pt>
                <c:pt idx="44">
                  <c:v>Medium</c:v>
                </c:pt>
                <c:pt idx="45">
                  <c:v>Medium</c:v>
                </c:pt>
              </c:strCache>
            </c:strRef>
          </c:cat>
          <c:val>
            <c:numRef>
              <c:f>Sheet1!$B$2:$B$47</c:f>
              <c:numCache>
                <c:formatCode>General</c:formatCode>
                <c:ptCount val="46"/>
                <c:pt idx="0">
                  <c:v>211</c:v>
                </c:pt>
                <c:pt idx="1">
                  <c:v>224</c:v>
                </c:pt>
                <c:pt idx="2">
                  <c:v>296</c:v>
                </c:pt>
                <c:pt idx="3">
                  <c:v>300</c:v>
                </c:pt>
                <c:pt idx="4">
                  <c:v>310</c:v>
                </c:pt>
                <c:pt idx="5">
                  <c:v>368</c:v>
                </c:pt>
                <c:pt idx="6">
                  <c:v>429</c:v>
                </c:pt>
                <c:pt idx="7">
                  <c:v>483</c:v>
                </c:pt>
                <c:pt idx="8">
                  <c:v>558</c:v>
                </c:pt>
                <c:pt idx="9">
                  <c:v>632</c:v>
                </c:pt>
                <c:pt idx="10">
                  <c:v>641</c:v>
                </c:pt>
                <c:pt idx="11">
                  <c:v>656</c:v>
                </c:pt>
                <c:pt idx="12">
                  <c:v>663</c:v>
                </c:pt>
                <c:pt idx="13">
                  <c:v>683</c:v>
                </c:pt>
                <c:pt idx="14">
                  <c:v>211</c:v>
                </c:pt>
                <c:pt idx="15">
                  <c:v>242</c:v>
                </c:pt>
                <c:pt idx="16">
                  <c:v>292</c:v>
                </c:pt>
                <c:pt idx="17">
                  <c:v>300</c:v>
                </c:pt>
                <c:pt idx="18">
                  <c:v>319</c:v>
                </c:pt>
                <c:pt idx="19">
                  <c:v>358</c:v>
                </c:pt>
                <c:pt idx="20">
                  <c:v>368</c:v>
                </c:pt>
                <c:pt idx="21">
                  <c:v>428</c:v>
                </c:pt>
                <c:pt idx="22">
                  <c:v>429</c:v>
                </c:pt>
                <c:pt idx="23">
                  <c:v>547</c:v>
                </c:pt>
                <c:pt idx="24">
                  <c:v>590</c:v>
                </c:pt>
                <c:pt idx="25">
                  <c:v>641</c:v>
                </c:pt>
                <c:pt idx="26">
                  <c:v>644</c:v>
                </c:pt>
                <c:pt idx="27">
                  <c:v>656</c:v>
                </c:pt>
                <c:pt idx="28">
                  <c:v>683</c:v>
                </c:pt>
                <c:pt idx="29">
                  <c:v>211</c:v>
                </c:pt>
                <c:pt idx="30">
                  <c:v>224</c:v>
                </c:pt>
                <c:pt idx="31">
                  <c:v>292</c:v>
                </c:pt>
                <c:pt idx="32">
                  <c:v>296</c:v>
                </c:pt>
                <c:pt idx="33">
                  <c:v>300</c:v>
                </c:pt>
                <c:pt idx="34">
                  <c:v>358</c:v>
                </c:pt>
                <c:pt idx="35">
                  <c:v>368</c:v>
                </c:pt>
                <c:pt idx="36">
                  <c:v>429</c:v>
                </c:pt>
                <c:pt idx="37">
                  <c:v>483</c:v>
                </c:pt>
                <c:pt idx="38">
                  <c:v>547</c:v>
                </c:pt>
                <c:pt idx="39">
                  <c:v>590</c:v>
                </c:pt>
                <c:pt idx="40">
                  <c:v>632</c:v>
                </c:pt>
                <c:pt idx="41">
                  <c:v>641</c:v>
                </c:pt>
                <c:pt idx="42">
                  <c:v>644</c:v>
                </c:pt>
                <c:pt idx="43">
                  <c:v>656</c:v>
                </c:pt>
                <c:pt idx="44">
                  <c:v>663</c:v>
                </c:pt>
                <c:pt idx="45">
                  <c:v>683</c:v>
                </c:pt>
              </c:numCache>
            </c:numRef>
          </c:val>
          <c:extLst>
            <c:ext xmlns:c16="http://schemas.microsoft.com/office/drawing/2014/chart" uri="{C3380CC4-5D6E-409C-BE32-E72D297353CC}">
              <c16:uniqueId val="{00000000-F0DC-415B-8E7B-7E6CE9FD72F8}"/>
            </c:ext>
          </c:extLst>
        </c:ser>
        <c:ser>
          <c:idx val="1"/>
          <c:order val="1"/>
          <c:tx>
            <c:strRef>
              <c:f>Sheet1!$C$1</c:f>
              <c:strCache>
                <c:ptCount val="1"/>
                <c:pt idx="0">
                  <c:v>Avgscore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invertIfNegative val="0"/>
          <c:cat>
            <c:strRef>
              <c:f>Sheet1!$A$2:$A$47</c:f>
              <c:strCache>
                <c:ptCount val="46"/>
                <c:pt idx="0">
                  <c:v>Difficult</c:v>
                </c:pt>
                <c:pt idx="1">
                  <c:v>Difficult</c:v>
                </c:pt>
                <c:pt idx="2">
                  <c:v>Difficult</c:v>
                </c:pt>
                <c:pt idx="3">
                  <c:v>Difficult</c:v>
                </c:pt>
                <c:pt idx="4">
                  <c:v>Difficult</c:v>
                </c:pt>
                <c:pt idx="5">
                  <c:v>Difficult</c:v>
                </c:pt>
                <c:pt idx="6">
                  <c:v>Difficult</c:v>
                </c:pt>
                <c:pt idx="7">
                  <c:v>Difficult</c:v>
                </c:pt>
                <c:pt idx="8">
                  <c:v>Difficult</c:v>
                </c:pt>
                <c:pt idx="9">
                  <c:v>Difficult</c:v>
                </c:pt>
                <c:pt idx="10">
                  <c:v>Difficult</c:v>
                </c:pt>
                <c:pt idx="11">
                  <c:v>Difficult</c:v>
                </c:pt>
                <c:pt idx="12">
                  <c:v>Difficult</c:v>
                </c:pt>
                <c:pt idx="13">
                  <c:v>Difficult</c:v>
                </c:pt>
                <c:pt idx="14">
                  <c:v>Low</c:v>
                </c:pt>
                <c:pt idx="15">
                  <c:v>Low</c:v>
                </c:pt>
                <c:pt idx="16">
                  <c:v>Low</c:v>
                </c:pt>
                <c:pt idx="17">
                  <c:v>Low</c:v>
                </c:pt>
                <c:pt idx="18">
                  <c:v>Low</c:v>
                </c:pt>
                <c:pt idx="19">
                  <c:v>Low</c:v>
                </c:pt>
                <c:pt idx="20">
                  <c:v>Low</c:v>
                </c:pt>
                <c:pt idx="21">
                  <c:v>Low</c:v>
                </c:pt>
                <c:pt idx="22">
                  <c:v>Low</c:v>
                </c:pt>
                <c:pt idx="23">
                  <c:v>Low</c:v>
                </c:pt>
                <c:pt idx="24">
                  <c:v>Low</c:v>
                </c:pt>
                <c:pt idx="25">
                  <c:v>Low</c:v>
                </c:pt>
                <c:pt idx="26">
                  <c:v>Low</c:v>
                </c:pt>
                <c:pt idx="27">
                  <c:v>Low</c:v>
                </c:pt>
                <c:pt idx="28">
                  <c:v>Low</c:v>
                </c:pt>
                <c:pt idx="29">
                  <c:v>Medium</c:v>
                </c:pt>
                <c:pt idx="30">
                  <c:v>Medium</c:v>
                </c:pt>
                <c:pt idx="31">
                  <c:v>Medium</c:v>
                </c:pt>
                <c:pt idx="32">
                  <c:v>Medium</c:v>
                </c:pt>
                <c:pt idx="33">
                  <c:v>Medium</c:v>
                </c:pt>
                <c:pt idx="34">
                  <c:v>Medium</c:v>
                </c:pt>
                <c:pt idx="35">
                  <c:v>Medium</c:v>
                </c:pt>
                <c:pt idx="36">
                  <c:v>Medium</c:v>
                </c:pt>
                <c:pt idx="37">
                  <c:v>Medium</c:v>
                </c:pt>
                <c:pt idx="38">
                  <c:v>Medium</c:v>
                </c:pt>
                <c:pt idx="39">
                  <c:v>Medium</c:v>
                </c:pt>
                <c:pt idx="40">
                  <c:v>Medium</c:v>
                </c:pt>
                <c:pt idx="41">
                  <c:v>Medium</c:v>
                </c:pt>
                <c:pt idx="42">
                  <c:v>Medium</c:v>
                </c:pt>
                <c:pt idx="43">
                  <c:v>Medium</c:v>
                </c:pt>
                <c:pt idx="44">
                  <c:v>Medium</c:v>
                </c:pt>
                <c:pt idx="45">
                  <c:v>Medium</c:v>
                </c:pt>
              </c:strCache>
            </c:strRef>
          </c:cat>
          <c:val>
            <c:numRef>
              <c:f>Sheet1!$C$2:$C$47</c:f>
              <c:numCache>
                <c:formatCode>General</c:formatCode>
                <c:ptCount val="46"/>
                <c:pt idx="0">
                  <c:v>2150</c:v>
                </c:pt>
                <c:pt idx="1">
                  <c:v>3723.3332999999998</c:v>
                </c:pt>
                <c:pt idx="2">
                  <c:v>1040</c:v>
                </c:pt>
                <c:pt idx="3">
                  <c:v>1200</c:v>
                </c:pt>
                <c:pt idx="4">
                  <c:v>4603.3333000000002</c:v>
                </c:pt>
                <c:pt idx="5">
                  <c:v>2460</c:v>
                </c:pt>
                <c:pt idx="6">
                  <c:v>4105</c:v>
                </c:pt>
                <c:pt idx="7">
                  <c:v>4170</c:v>
                </c:pt>
                <c:pt idx="8">
                  <c:v>635</c:v>
                </c:pt>
                <c:pt idx="9">
                  <c:v>1900</c:v>
                </c:pt>
                <c:pt idx="10">
                  <c:v>235</c:v>
                </c:pt>
                <c:pt idx="11">
                  <c:v>280</c:v>
                </c:pt>
                <c:pt idx="12">
                  <c:v>1900</c:v>
                </c:pt>
                <c:pt idx="13">
                  <c:v>2966.6667000000002</c:v>
                </c:pt>
                <c:pt idx="14">
                  <c:v>1595</c:v>
                </c:pt>
                <c:pt idx="15">
                  <c:v>3155</c:v>
                </c:pt>
                <c:pt idx="16">
                  <c:v>1890</c:v>
                </c:pt>
                <c:pt idx="17">
                  <c:v>540</c:v>
                </c:pt>
                <c:pt idx="18">
                  <c:v>50</c:v>
                </c:pt>
                <c:pt idx="19">
                  <c:v>70</c:v>
                </c:pt>
                <c:pt idx="20">
                  <c:v>1750</c:v>
                </c:pt>
                <c:pt idx="21">
                  <c:v>380</c:v>
                </c:pt>
                <c:pt idx="22">
                  <c:v>3210</c:v>
                </c:pt>
                <c:pt idx="23">
                  <c:v>1175</c:v>
                </c:pt>
                <c:pt idx="24">
                  <c:v>1666.6667</c:v>
                </c:pt>
                <c:pt idx="25">
                  <c:v>105</c:v>
                </c:pt>
                <c:pt idx="26">
                  <c:v>150</c:v>
                </c:pt>
                <c:pt idx="27">
                  <c:v>1830</c:v>
                </c:pt>
                <c:pt idx="28">
                  <c:v>2295</c:v>
                </c:pt>
                <c:pt idx="29">
                  <c:v>1725</c:v>
                </c:pt>
                <c:pt idx="30">
                  <c:v>5140</c:v>
                </c:pt>
                <c:pt idx="31">
                  <c:v>670</c:v>
                </c:pt>
                <c:pt idx="32">
                  <c:v>100</c:v>
                </c:pt>
                <c:pt idx="33">
                  <c:v>1040</c:v>
                </c:pt>
                <c:pt idx="34">
                  <c:v>120</c:v>
                </c:pt>
                <c:pt idx="35">
                  <c:v>2040</c:v>
                </c:pt>
                <c:pt idx="36">
                  <c:v>1800</c:v>
                </c:pt>
                <c:pt idx="37">
                  <c:v>2963.3332999999998</c:v>
                </c:pt>
                <c:pt idx="38">
                  <c:v>1100</c:v>
                </c:pt>
                <c:pt idx="39">
                  <c:v>1500</c:v>
                </c:pt>
                <c:pt idx="40">
                  <c:v>2525</c:v>
                </c:pt>
                <c:pt idx="41">
                  <c:v>40</c:v>
                </c:pt>
                <c:pt idx="42">
                  <c:v>1050</c:v>
                </c:pt>
                <c:pt idx="43">
                  <c:v>880</c:v>
                </c:pt>
                <c:pt idx="44">
                  <c:v>2525</c:v>
                </c:pt>
                <c:pt idx="45">
                  <c:v>2325</c:v>
                </c:pt>
              </c:numCache>
            </c:numRef>
          </c:val>
          <c:extLst>
            <c:ext xmlns:c16="http://schemas.microsoft.com/office/drawing/2014/chart" uri="{C3380CC4-5D6E-409C-BE32-E72D297353CC}">
              <c16:uniqueId val="{00000001-F0DC-415B-8E7B-7E6CE9FD72F8}"/>
            </c:ext>
          </c:extLst>
        </c:ser>
        <c:dLbls>
          <c:showLegendKey val="0"/>
          <c:showVal val="0"/>
          <c:showCatName val="0"/>
          <c:showSerName val="0"/>
          <c:showPercent val="0"/>
          <c:showBubbleSize val="0"/>
        </c:dLbls>
        <c:gapWidth val="100"/>
        <c:axId val="1755613792"/>
        <c:axId val="1755615232"/>
      </c:barChart>
      <c:catAx>
        <c:axId val="1755613792"/>
        <c:scaling>
          <c:orientation val="minMax"/>
        </c:scaling>
        <c:delete val="0"/>
        <c:axPos val="l"/>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55615232"/>
        <c:crosses val="autoZero"/>
        <c:auto val="1"/>
        <c:lblAlgn val="ctr"/>
        <c:lblOffset val="100"/>
        <c:noMultiLvlLbl val="0"/>
      </c:catAx>
      <c:valAx>
        <c:axId val="1755615232"/>
        <c:scaling>
          <c:orientation val="minMax"/>
        </c:scaling>
        <c:delete val="1"/>
        <c:axPos val="b"/>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crossAx val="17556137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b="1" dirty="0"/>
              <a:t>Players Engagements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Player_Id</c:v>
                </c:pt>
              </c:strCache>
            </c:strRef>
          </c:tx>
          <c:spPr>
            <a:ln w="28575" cap="rnd">
              <a:solidFill>
                <a:schemeClr val="accent2"/>
              </a:solidFill>
              <a:round/>
            </a:ln>
            <a:effectLst/>
          </c:spPr>
          <c:marker>
            <c:symbol val="none"/>
          </c:marker>
          <c:cat>
            <c:numRef>
              <c:f>Sheet1!$A$2:$A$48</c:f>
              <c:numCache>
                <c:formatCode>m/d/yyyy</c:formatCode>
                <c:ptCount val="47"/>
                <c:pt idx="0">
                  <c:v>44845</c:v>
                </c:pt>
                <c:pt idx="1">
                  <c:v>44845</c:v>
                </c:pt>
                <c:pt idx="2">
                  <c:v>44845</c:v>
                </c:pt>
                <c:pt idx="3">
                  <c:v>44845</c:v>
                </c:pt>
                <c:pt idx="4">
                  <c:v>44845</c:v>
                </c:pt>
                <c:pt idx="5">
                  <c:v>44845</c:v>
                </c:pt>
                <c:pt idx="6">
                  <c:v>44845</c:v>
                </c:pt>
                <c:pt idx="7">
                  <c:v>44846</c:v>
                </c:pt>
                <c:pt idx="8">
                  <c:v>44846</c:v>
                </c:pt>
                <c:pt idx="9">
                  <c:v>44846</c:v>
                </c:pt>
                <c:pt idx="10">
                  <c:v>44846</c:v>
                </c:pt>
                <c:pt idx="11">
                  <c:v>44846</c:v>
                </c:pt>
                <c:pt idx="12">
                  <c:v>44846</c:v>
                </c:pt>
                <c:pt idx="13">
                  <c:v>44846</c:v>
                </c:pt>
                <c:pt idx="14">
                  <c:v>44846</c:v>
                </c:pt>
                <c:pt idx="15">
                  <c:v>44846</c:v>
                </c:pt>
                <c:pt idx="16">
                  <c:v>44846</c:v>
                </c:pt>
                <c:pt idx="17">
                  <c:v>44846</c:v>
                </c:pt>
                <c:pt idx="18">
                  <c:v>44847</c:v>
                </c:pt>
                <c:pt idx="19">
                  <c:v>44847</c:v>
                </c:pt>
                <c:pt idx="20">
                  <c:v>44847</c:v>
                </c:pt>
                <c:pt idx="21">
                  <c:v>44847</c:v>
                </c:pt>
                <c:pt idx="22">
                  <c:v>44847</c:v>
                </c:pt>
                <c:pt idx="23">
                  <c:v>44847</c:v>
                </c:pt>
                <c:pt idx="24">
                  <c:v>44847</c:v>
                </c:pt>
                <c:pt idx="25">
                  <c:v>44847</c:v>
                </c:pt>
                <c:pt idx="26">
                  <c:v>44847</c:v>
                </c:pt>
                <c:pt idx="27">
                  <c:v>44847</c:v>
                </c:pt>
                <c:pt idx="28">
                  <c:v>44848</c:v>
                </c:pt>
                <c:pt idx="29">
                  <c:v>44848</c:v>
                </c:pt>
                <c:pt idx="30">
                  <c:v>44848</c:v>
                </c:pt>
                <c:pt idx="31">
                  <c:v>44848</c:v>
                </c:pt>
                <c:pt idx="32">
                  <c:v>44848</c:v>
                </c:pt>
                <c:pt idx="33">
                  <c:v>44848</c:v>
                </c:pt>
                <c:pt idx="34">
                  <c:v>44848</c:v>
                </c:pt>
                <c:pt idx="35">
                  <c:v>44848</c:v>
                </c:pt>
                <c:pt idx="36">
                  <c:v>44848</c:v>
                </c:pt>
                <c:pt idx="37">
                  <c:v>44849</c:v>
                </c:pt>
                <c:pt idx="38">
                  <c:v>44849</c:v>
                </c:pt>
                <c:pt idx="39">
                  <c:v>44849</c:v>
                </c:pt>
                <c:pt idx="40">
                  <c:v>44849</c:v>
                </c:pt>
                <c:pt idx="41">
                  <c:v>44849</c:v>
                </c:pt>
                <c:pt idx="42">
                  <c:v>44849</c:v>
                </c:pt>
                <c:pt idx="43">
                  <c:v>44849</c:v>
                </c:pt>
                <c:pt idx="44">
                  <c:v>44849</c:v>
                </c:pt>
                <c:pt idx="45">
                  <c:v>44849</c:v>
                </c:pt>
                <c:pt idx="46">
                  <c:v>44849</c:v>
                </c:pt>
              </c:numCache>
            </c:numRef>
          </c:cat>
          <c:val>
            <c:numRef>
              <c:f>Sheet1!$B$2:$B$48</c:f>
              <c:numCache>
                <c:formatCode>General</c:formatCode>
                <c:ptCount val="47"/>
                <c:pt idx="0">
                  <c:v>300</c:v>
                </c:pt>
                <c:pt idx="1">
                  <c:v>310</c:v>
                </c:pt>
                <c:pt idx="2">
                  <c:v>429</c:v>
                </c:pt>
                <c:pt idx="3">
                  <c:v>483</c:v>
                </c:pt>
                <c:pt idx="4">
                  <c:v>644</c:v>
                </c:pt>
                <c:pt idx="5">
                  <c:v>656</c:v>
                </c:pt>
                <c:pt idx="6">
                  <c:v>683</c:v>
                </c:pt>
                <c:pt idx="7">
                  <c:v>211</c:v>
                </c:pt>
                <c:pt idx="8">
                  <c:v>292</c:v>
                </c:pt>
                <c:pt idx="9">
                  <c:v>300</c:v>
                </c:pt>
                <c:pt idx="10">
                  <c:v>319</c:v>
                </c:pt>
                <c:pt idx="11">
                  <c:v>368</c:v>
                </c:pt>
                <c:pt idx="12">
                  <c:v>483</c:v>
                </c:pt>
                <c:pt idx="13">
                  <c:v>558</c:v>
                </c:pt>
                <c:pt idx="14">
                  <c:v>590</c:v>
                </c:pt>
                <c:pt idx="15">
                  <c:v>632</c:v>
                </c:pt>
                <c:pt idx="16">
                  <c:v>644</c:v>
                </c:pt>
                <c:pt idx="17">
                  <c:v>683</c:v>
                </c:pt>
                <c:pt idx="18">
                  <c:v>211</c:v>
                </c:pt>
                <c:pt idx="19">
                  <c:v>242</c:v>
                </c:pt>
                <c:pt idx="20">
                  <c:v>300</c:v>
                </c:pt>
                <c:pt idx="21">
                  <c:v>310</c:v>
                </c:pt>
                <c:pt idx="22">
                  <c:v>483</c:v>
                </c:pt>
                <c:pt idx="23">
                  <c:v>590</c:v>
                </c:pt>
                <c:pt idx="24">
                  <c:v>632</c:v>
                </c:pt>
                <c:pt idx="25">
                  <c:v>641</c:v>
                </c:pt>
                <c:pt idx="26">
                  <c:v>656</c:v>
                </c:pt>
                <c:pt idx="27">
                  <c:v>683</c:v>
                </c:pt>
                <c:pt idx="28">
                  <c:v>211</c:v>
                </c:pt>
                <c:pt idx="29">
                  <c:v>224</c:v>
                </c:pt>
                <c:pt idx="30">
                  <c:v>242</c:v>
                </c:pt>
                <c:pt idx="31">
                  <c:v>296</c:v>
                </c:pt>
                <c:pt idx="32">
                  <c:v>358</c:v>
                </c:pt>
                <c:pt idx="33">
                  <c:v>590</c:v>
                </c:pt>
                <c:pt idx="34">
                  <c:v>632</c:v>
                </c:pt>
                <c:pt idx="35">
                  <c:v>641</c:v>
                </c:pt>
                <c:pt idx="36">
                  <c:v>656</c:v>
                </c:pt>
                <c:pt idx="37">
                  <c:v>211</c:v>
                </c:pt>
                <c:pt idx="38">
                  <c:v>224</c:v>
                </c:pt>
                <c:pt idx="39">
                  <c:v>292</c:v>
                </c:pt>
                <c:pt idx="40">
                  <c:v>310</c:v>
                </c:pt>
                <c:pt idx="41">
                  <c:v>368</c:v>
                </c:pt>
                <c:pt idx="42">
                  <c:v>428</c:v>
                </c:pt>
                <c:pt idx="43">
                  <c:v>547</c:v>
                </c:pt>
                <c:pt idx="44">
                  <c:v>656</c:v>
                </c:pt>
                <c:pt idx="45">
                  <c:v>663</c:v>
                </c:pt>
                <c:pt idx="46">
                  <c:v>683</c:v>
                </c:pt>
              </c:numCache>
            </c:numRef>
          </c:val>
          <c:smooth val="0"/>
          <c:extLst>
            <c:ext xmlns:c16="http://schemas.microsoft.com/office/drawing/2014/chart" uri="{C3380CC4-5D6E-409C-BE32-E72D297353CC}">
              <c16:uniqueId val="{00000000-2EED-4AD1-927F-BD7D32AE5C1C}"/>
            </c:ext>
          </c:extLst>
        </c:ser>
        <c:ser>
          <c:idx val="1"/>
          <c:order val="1"/>
          <c:tx>
            <c:strRef>
              <c:f>Sheet1!$C$1</c:f>
              <c:strCache>
                <c:ptCount val="1"/>
                <c:pt idx="0">
                  <c:v>TotalInteractions</c:v>
                </c:pt>
              </c:strCache>
            </c:strRef>
          </c:tx>
          <c:spPr>
            <a:ln w="28575" cap="rnd">
              <a:solidFill>
                <a:schemeClr val="accent4"/>
              </a:solidFill>
              <a:round/>
            </a:ln>
            <a:effectLst/>
          </c:spPr>
          <c:marker>
            <c:symbol val="none"/>
          </c:marker>
          <c:cat>
            <c:numRef>
              <c:f>Sheet1!$A$2:$A$48</c:f>
              <c:numCache>
                <c:formatCode>m/d/yyyy</c:formatCode>
                <c:ptCount val="47"/>
                <c:pt idx="0">
                  <c:v>44845</c:v>
                </c:pt>
                <c:pt idx="1">
                  <c:v>44845</c:v>
                </c:pt>
                <c:pt idx="2">
                  <c:v>44845</c:v>
                </c:pt>
                <c:pt idx="3">
                  <c:v>44845</c:v>
                </c:pt>
                <c:pt idx="4">
                  <c:v>44845</c:v>
                </c:pt>
                <c:pt idx="5">
                  <c:v>44845</c:v>
                </c:pt>
                <c:pt idx="6">
                  <c:v>44845</c:v>
                </c:pt>
                <c:pt idx="7">
                  <c:v>44846</c:v>
                </c:pt>
                <c:pt idx="8">
                  <c:v>44846</c:v>
                </c:pt>
                <c:pt idx="9">
                  <c:v>44846</c:v>
                </c:pt>
                <c:pt idx="10">
                  <c:v>44846</c:v>
                </c:pt>
                <c:pt idx="11">
                  <c:v>44846</c:v>
                </c:pt>
                <c:pt idx="12">
                  <c:v>44846</c:v>
                </c:pt>
                <c:pt idx="13">
                  <c:v>44846</c:v>
                </c:pt>
                <c:pt idx="14">
                  <c:v>44846</c:v>
                </c:pt>
                <c:pt idx="15">
                  <c:v>44846</c:v>
                </c:pt>
                <c:pt idx="16">
                  <c:v>44846</c:v>
                </c:pt>
                <c:pt idx="17">
                  <c:v>44846</c:v>
                </c:pt>
                <c:pt idx="18">
                  <c:v>44847</c:v>
                </c:pt>
                <c:pt idx="19">
                  <c:v>44847</c:v>
                </c:pt>
                <c:pt idx="20">
                  <c:v>44847</c:v>
                </c:pt>
                <c:pt idx="21">
                  <c:v>44847</c:v>
                </c:pt>
                <c:pt idx="22">
                  <c:v>44847</c:v>
                </c:pt>
                <c:pt idx="23">
                  <c:v>44847</c:v>
                </c:pt>
                <c:pt idx="24">
                  <c:v>44847</c:v>
                </c:pt>
                <c:pt idx="25">
                  <c:v>44847</c:v>
                </c:pt>
                <c:pt idx="26">
                  <c:v>44847</c:v>
                </c:pt>
                <c:pt idx="27">
                  <c:v>44847</c:v>
                </c:pt>
                <c:pt idx="28">
                  <c:v>44848</c:v>
                </c:pt>
                <c:pt idx="29">
                  <c:v>44848</c:v>
                </c:pt>
                <c:pt idx="30">
                  <c:v>44848</c:v>
                </c:pt>
                <c:pt idx="31">
                  <c:v>44848</c:v>
                </c:pt>
                <c:pt idx="32">
                  <c:v>44848</c:v>
                </c:pt>
                <c:pt idx="33">
                  <c:v>44848</c:v>
                </c:pt>
                <c:pt idx="34">
                  <c:v>44848</c:v>
                </c:pt>
                <c:pt idx="35">
                  <c:v>44848</c:v>
                </c:pt>
                <c:pt idx="36">
                  <c:v>44848</c:v>
                </c:pt>
                <c:pt idx="37">
                  <c:v>44849</c:v>
                </c:pt>
                <c:pt idx="38">
                  <c:v>44849</c:v>
                </c:pt>
                <c:pt idx="39">
                  <c:v>44849</c:v>
                </c:pt>
                <c:pt idx="40">
                  <c:v>44849</c:v>
                </c:pt>
                <c:pt idx="41">
                  <c:v>44849</c:v>
                </c:pt>
                <c:pt idx="42">
                  <c:v>44849</c:v>
                </c:pt>
                <c:pt idx="43">
                  <c:v>44849</c:v>
                </c:pt>
                <c:pt idx="44">
                  <c:v>44849</c:v>
                </c:pt>
                <c:pt idx="45">
                  <c:v>44849</c:v>
                </c:pt>
                <c:pt idx="46">
                  <c:v>44849</c:v>
                </c:pt>
              </c:numCache>
            </c:numRef>
          </c:cat>
          <c:val>
            <c:numRef>
              <c:f>Sheet1!$C$2:$C$48</c:f>
              <c:numCache>
                <c:formatCode>General</c:formatCode>
                <c:ptCount val="47"/>
                <c:pt idx="0">
                  <c:v>76</c:v>
                </c:pt>
                <c:pt idx="1">
                  <c:v>41</c:v>
                </c:pt>
                <c:pt idx="2">
                  <c:v>180</c:v>
                </c:pt>
                <c:pt idx="3">
                  <c:v>133</c:v>
                </c:pt>
                <c:pt idx="4">
                  <c:v>26</c:v>
                </c:pt>
                <c:pt idx="5">
                  <c:v>37</c:v>
                </c:pt>
                <c:pt idx="6">
                  <c:v>70</c:v>
                </c:pt>
                <c:pt idx="7">
                  <c:v>79</c:v>
                </c:pt>
                <c:pt idx="8">
                  <c:v>38</c:v>
                </c:pt>
                <c:pt idx="9">
                  <c:v>22</c:v>
                </c:pt>
                <c:pt idx="10">
                  <c:v>8</c:v>
                </c:pt>
                <c:pt idx="11">
                  <c:v>86</c:v>
                </c:pt>
                <c:pt idx="12">
                  <c:v>61</c:v>
                </c:pt>
                <c:pt idx="13">
                  <c:v>40</c:v>
                </c:pt>
                <c:pt idx="14">
                  <c:v>60</c:v>
                </c:pt>
                <c:pt idx="15">
                  <c:v>129</c:v>
                </c:pt>
                <c:pt idx="16">
                  <c:v>42</c:v>
                </c:pt>
                <c:pt idx="17">
                  <c:v>22</c:v>
                </c:pt>
                <c:pt idx="18">
                  <c:v>64</c:v>
                </c:pt>
                <c:pt idx="19">
                  <c:v>38</c:v>
                </c:pt>
                <c:pt idx="20">
                  <c:v>13</c:v>
                </c:pt>
                <c:pt idx="21">
                  <c:v>67</c:v>
                </c:pt>
                <c:pt idx="22">
                  <c:v>43</c:v>
                </c:pt>
                <c:pt idx="23">
                  <c:v>37</c:v>
                </c:pt>
                <c:pt idx="24">
                  <c:v>51</c:v>
                </c:pt>
                <c:pt idx="25">
                  <c:v>3</c:v>
                </c:pt>
                <c:pt idx="26">
                  <c:v>32</c:v>
                </c:pt>
                <c:pt idx="27">
                  <c:v>77</c:v>
                </c:pt>
                <c:pt idx="28">
                  <c:v>14</c:v>
                </c:pt>
                <c:pt idx="29">
                  <c:v>102</c:v>
                </c:pt>
                <c:pt idx="30">
                  <c:v>65</c:v>
                </c:pt>
                <c:pt idx="31">
                  <c:v>14</c:v>
                </c:pt>
                <c:pt idx="32">
                  <c:v>11</c:v>
                </c:pt>
                <c:pt idx="33">
                  <c:v>25</c:v>
                </c:pt>
                <c:pt idx="34">
                  <c:v>58</c:v>
                </c:pt>
                <c:pt idx="35">
                  <c:v>22</c:v>
                </c:pt>
                <c:pt idx="36">
                  <c:v>5</c:v>
                </c:pt>
                <c:pt idx="37">
                  <c:v>27</c:v>
                </c:pt>
                <c:pt idx="38">
                  <c:v>111</c:v>
                </c:pt>
                <c:pt idx="39">
                  <c:v>7</c:v>
                </c:pt>
                <c:pt idx="40">
                  <c:v>27</c:v>
                </c:pt>
                <c:pt idx="41">
                  <c:v>45</c:v>
                </c:pt>
                <c:pt idx="42">
                  <c:v>8</c:v>
                </c:pt>
                <c:pt idx="43">
                  <c:v>81</c:v>
                </c:pt>
                <c:pt idx="44">
                  <c:v>23</c:v>
                </c:pt>
                <c:pt idx="45">
                  <c:v>238</c:v>
                </c:pt>
                <c:pt idx="46">
                  <c:v>58</c:v>
                </c:pt>
              </c:numCache>
            </c:numRef>
          </c:val>
          <c:smooth val="0"/>
          <c:extLst>
            <c:ext xmlns:c16="http://schemas.microsoft.com/office/drawing/2014/chart" uri="{C3380CC4-5D6E-409C-BE32-E72D297353CC}">
              <c16:uniqueId val="{00000001-2EED-4AD1-927F-BD7D32AE5C1C}"/>
            </c:ext>
          </c:extLst>
        </c:ser>
        <c:dLbls>
          <c:showLegendKey val="0"/>
          <c:showVal val="0"/>
          <c:showCatName val="0"/>
          <c:showSerName val="0"/>
          <c:showPercent val="0"/>
          <c:showBubbleSize val="0"/>
        </c:dLbls>
        <c:smooth val="0"/>
        <c:axId val="1256286416"/>
        <c:axId val="1256288336"/>
      </c:lineChart>
      <c:dateAx>
        <c:axId val="1256286416"/>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56288336"/>
        <c:crosses val="autoZero"/>
        <c:auto val="1"/>
        <c:lblOffset val="100"/>
        <c:baseTimeUnit val="days"/>
      </c:dateAx>
      <c:valAx>
        <c:axId val="12562883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562864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0">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9.31408" units="1/cm"/>
          <inkml:channelProperty channel="Y" name="resolution" value="49.23077" units="1/cm"/>
          <inkml:channelProperty channel="T" name="resolution" value="1" units="1/dev"/>
        </inkml:channelProperties>
      </inkml:inkSource>
      <inkml:timestamp xml:id="ts0" timeString="2024-04-17T08:52:19.556"/>
    </inkml:context>
    <inkml:brush xml:id="br0">
      <inkml:brushProperty name="width" value="0.05292" units="cm"/>
      <inkml:brushProperty name="height" value="0.05292" units="cm"/>
      <inkml:brushProperty name="color" value="#FFFFFF"/>
    </inkml:brush>
  </inkml:definitions>
  <inkml:trace contextRef="#ctx0" brushRef="#br0">31607 14171 0</inkml:trace>
</inkml:ink>
</file>

<file path=ppt/media/image1.jpe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svg>
</file>

<file path=ppt/media/image7.png>
</file>

<file path=ppt/media/image8.png>
</file>

<file path=ppt/media/image9.svg>
</file>

<file path=ppt/media/media1.mp4>
</file>

<file path=ppt/media/media10.mp4>
</file>

<file path=ppt/media/media11.mp4>
</file>

<file path=ppt/media/media2.mp4>
</file>

<file path=ppt/media/media3.mp4>
</file>

<file path=ppt/media/media4.mp4>
</file>

<file path=ppt/media/media5.mp4>
</file>

<file path=ppt/media/media6.mp4>
</file>

<file path=ppt/media/media7.mp4>
</file>

<file path=ppt/media/media8.mp4>
</file>

<file path=ppt/media/media9.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4/18/2024</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044332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4/18/2024</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028098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4/18/2024</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3210246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4/18/2024</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650764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4/18/2024</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659588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4/18/2024</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141905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4/18/2024</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7949319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4/18/2024</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65211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4/18/2024</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964812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4/18/2024</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213511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4/18/2024</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0452082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4/18/2024</a:t>
            </a:fld>
            <a:endParaRPr lang="en-US" dirty="0"/>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23809291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2" r:id="rId6"/>
    <p:sldLayoutId id="2147483713" r:id="rId7"/>
    <p:sldLayoutId id="2147483712" r:id="rId8"/>
    <p:sldLayoutId id="2147483711" r:id="rId9"/>
    <p:sldLayoutId id="2147483710" r:id="rId10"/>
    <p:sldLayoutId id="2147483703"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customXml" Target="../ink/ink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0.mp4"/><Relationship Id="rId1" Type="http://schemas.microsoft.com/office/2007/relationships/media" Target="../media/media10.mp4"/><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1.mp4"/><Relationship Id="rId1" Type="http://schemas.microsoft.com/office/2007/relationships/media" Target="../media/media11.mp4"/><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chart" Target="../charts/chart1.xml"/><Relationship Id="rId5" Type="http://schemas.openxmlformats.org/officeDocument/2006/relationships/image" Target="../media/image13.sv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chart" Target="../charts/chart2.xml"/><Relationship Id="rId5" Type="http://schemas.openxmlformats.org/officeDocument/2006/relationships/image" Target="../media/image13.sv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6.png"/><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chart" Target="../charts/chart3.xml"/><Relationship Id="rId5" Type="http://schemas.openxmlformats.org/officeDocument/2006/relationships/image" Target="../media/image13.sv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7.png"/><Relationship Id="rId2" Type="http://schemas.openxmlformats.org/officeDocument/2006/relationships/video" Target="../media/media9.mp4"/><Relationship Id="rId1" Type="http://schemas.microsoft.com/office/2007/relationships/media" Target="../media/media9.mp4"/><Relationship Id="rId6" Type="http://schemas.openxmlformats.org/officeDocument/2006/relationships/chart" Target="../charts/chart4.xml"/><Relationship Id="rId5" Type="http://schemas.openxmlformats.org/officeDocument/2006/relationships/image" Target="../media/image13.sv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C8041AD-0A28-47FA-8BFF-56BAAA246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095998" cy="4573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707C8B-9DC3-B75B-23B4-5557DF1C47EB}"/>
              </a:ext>
            </a:extLst>
          </p:cNvPr>
          <p:cNvSpPr>
            <a:spLocks noGrp="1"/>
          </p:cNvSpPr>
          <p:nvPr>
            <p:ph type="ctrTitle"/>
          </p:nvPr>
        </p:nvSpPr>
        <p:spPr>
          <a:xfrm>
            <a:off x="484553" y="397275"/>
            <a:ext cx="5216531" cy="3761257"/>
          </a:xfrm>
        </p:spPr>
        <p:txBody>
          <a:bodyPr anchor="ctr">
            <a:normAutofit/>
          </a:bodyPr>
          <a:lstStyle/>
          <a:p>
            <a:r>
              <a:rPr lang="en-US" dirty="0"/>
              <a:t>GAME ANALYSIS</a:t>
            </a:r>
          </a:p>
        </p:txBody>
      </p:sp>
      <p:sp>
        <p:nvSpPr>
          <p:cNvPr id="3" name="Subtitle 2">
            <a:extLst>
              <a:ext uri="{FF2B5EF4-FFF2-40B4-BE49-F238E27FC236}">
                <a16:creationId xmlns:a16="http://schemas.microsoft.com/office/drawing/2014/main" id="{0458A9EE-487C-C2C9-CF65-4B0414833EDA}"/>
              </a:ext>
            </a:extLst>
          </p:cNvPr>
          <p:cNvSpPr>
            <a:spLocks noGrp="1"/>
          </p:cNvSpPr>
          <p:nvPr>
            <p:ph type="subTitle" idx="1"/>
          </p:nvPr>
        </p:nvSpPr>
        <p:spPr>
          <a:xfrm>
            <a:off x="196261" y="4648552"/>
            <a:ext cx="5238584" cy="773106"/>
          </a:xfrm>
        </p:spPr>
        <p:txBody>
          <a:bodyPr anchor="ctr">
            <a:normAutofit/>
          </a:bodyPr>
          <a:lstStyle/>
          <a:p>
            <a:r>
              <a:rPr lang="en-US" dirty="0"/>
              <a:t>By: Ruth Omolara Ajagunna</a:t>
            </a:r>
          </a:p>
        </p:txBody>
      </p:sp>
      <p:pic>
        <p:nvPicPr>
          <p:cNvPr id="13" name="Picture 12" descr="Person playing boardgame">
            <a:extLst>
              <a:ext uri="{FF2B5EF4-FFF2-40B4-BE49-F238E27FC236}">
                <a16:creationId xmlns:a16="http://schemas.microsoft.com/office/drawing/2014/main" id="{171D0EC4-3F63-B93D-EBB3-E6A5B35F802B}"/>
              </a:ext>
            </a:extLst>
          </p:cNvPr>
          <p:cNvPicPr>
            <a:picLocks noChangeAspect="1"/>
          </p:cNvPicPr>
          <p:nvPr/>
        </p:nvPicPr>
        <p:blipFill rotWithShape="1">
          <a:blip r:embed="rId4"/>
          <a:srcRect l="26058" r="14831"/>
          <a:stretch/>
        </p:blipFill>
        <p:spPr>
          <a:xfrm>
            <a:off x="6095998" y="-1"/>
            <a:ext cx="6096002" cy="6858001"/>
          </a:xfrm>
          <a:prstGeom prst="rect">
            <a:avLst/>
          </a:prstGeom>
        </p:spPr>
      </p:pic>
      <p:sp>
        <p:nvSpPr>
          <p:cNvPr id="5" name="Subtitle 2">
            <a:extLst>
              <a:ext uri="{FF2B5EF4-FFF2-40B4-BE49-F238E27FC236}">
                <a16:creationId xmlns:a16="http://schemas.microsoft.com/office/drawing/2014/main" id="{8069A34E-2242-D4C3-B6F3-5BC36C909569}"/>
              </a:ext>
            </a:extLst>
          </p:cNvPr>
          <p:cNvSpPr txBox="1">
            <a:spLocks/>
          </p:cNvSpPr>
          <p:nvPr/>
        </p:nvSpPr>
        <p:spPr>
          <a:xfrm>
            <a:off x="351183" y="5687619"/>
            <a:ext cx="4928740" cy="773106"/>
          </a:xfrm>
          <a:prstGeom prst="rect">
            <a:avLst/>
          </a:prstGeom>
        </p:spPr>
        <p:txBody>
          <a:bodyPr vert="horz" lIns="91440" tIns="45720" rIns="91440" bIns="45720" rtlCol="0" anchor="ctr">
            <a:normAutofit/>
          </a:bodyPr>
          <a:lstStyle>
            <a:lvl1pPr marL="0" indent="0" algn="l" defTabSz="914400" rtl="0" eaLnBrk="1" latinLnBrk="0" hangingPunct="1">
              <a:lnSpc>
                <a:spcPct val="12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Date: 16/4/2024</a:t>
            </a:r>
          </a:p>
        </p:txBody>
      </p:sp>
      <mc:AlternateContent xmlns:mc="http://schemas.openxmlformats.org/markup-compatibility/2006" xmlns:p14="http://schemas.microsoft.com/office/powerpoint/2010/main">
        <mc:Choice Requires="p14">
          <p:contentPart p14:bwMode="auto" r:id="rId5">
            <p14:nvContentPartPr>
              <p14:cNvPr id="14" name="Ink 13">
                <a:extLst>
                  <a:ext uri="{FF2B5EF4-FFF2-40B4-BE49-F238E27FC236}">
                    <a16:creationId xmlns:a16="http://schemas.microsoft.com/office/drawing/2014/main" id="{8E9F97DF-3E96-31B5-957D-326CD8917AC2}"/>
                  </a:ext>
                </a:extLst>
              </p14:cNvPr>
              <p14:cNvContentPartPr/>
              <p14:nvPr/>
            </p14:nvContentPartPr>
            <p14:xfrm>
              <a:off x="11378520" y="5101560"/>
              <a:ext cx="360" cy="360"/>
            </p14:xfrm>
          </p:contentPart>
        </mc:Choice>
        <mc:Fallback xmlns="">
          <p:pic>
            <p:nvPicPr>
              <p:cNvPr id="14" name="Ink 13">
                <a:extLst>
                  <a:ext uri="{FF2B5EF4-FFF2-40B4-BE49-F238E27FC236}">
                    <a16:creationId xmlns:a16="http://schemas.microsoft.com/office/drawing/2014/main" id="{8E9F97DF-3E96-31B5-957D-326CD8917AC2}"/>
                  </a:ext>
                </a:extLst>
              </p:cNvPr>
              <p:cNvPicPr/>
              <p:nvPr/>
            </p:nvPicPr>
            <p:blipFill>
              <a:blip r:embed="rId6"/>
              <a:stretch>
                <a:fillRect/>
              </a:stretch>
            </p:blipFill>
            <p:spPr>
              <a:xfrm>
                <a:off x="11369160" y="5092200"/>
                <a:ext cx="19080" cy="19080"/>
              </a:xfrm>
              <a:prstGeom prst="rect">
                <a:avLst/>
              </a:prstGeom>
            </p:spPr>
          </p:pic>
        </mc:Fallback>
      </mc:AlternateContent>
      <p:pic>
        <p:nvPicPr>
          <p:cNvPr id="54" name="Video 53">
            <a:hlinkClick r:id="" action="ppaction://media"/>
            <a:extLst>
              <a:ext uri="{FF2B5EF4-FFF2-40B4-BE49-F238E27FC236}">
                <a16:creationId xmlns:a16="http://schemas.microsoft.com/office/drawing/2014/main" id="{2B646E1A-FBC3-FBA7-BFBE-16785F28FA3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4038598" y="4800601"/>
            <a:ext cx="2057400" cy="2057400"/>
          </a:xfrm>
          <a:prstGeom prst="ellipse">
            <a:avLst/>
          </a:prstGeom>
        </p:spPr>
      </p:pic>
    </p:spTree>
    <p:extLst>
      <p:ext uri="{BB962C8B-B14F-4D97-AF65-F5344CB8AC3E}">
        <p14:creationId xmlns:p14="http://schemas.microsoft.com/office/powerpoint/2010/main" val="1528033967"/>
      </p:ext>
    </p:extLst>
  </p:cSld>
  <p:clrMapOvr>
    <a:masterClrMapping/>
  </p:clrMapOvr>
  <mc:AlternateContent xmlns:mc="http://schemas.openxmlformats.org/markup-compatibility/2006" xmlns:p14="http://schemas.microsoft.com/office/powerpoint/2010/main">
    <mc:Choice Requires="p14">
      <p:transition spd="slow" p14:dur="2000" advTm="8660"/>
    </mc:Choice>
    <mc:Fallback xmlns="">
      <p:transition spd="slow" advTm="8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4"/>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54"/>
                </p:tgtEl>
              </p:cMediaNode>
            </p:video>
            <p:seq concurrent="1" nextAc="seek">
              <p:cTn id="11" restart="whenNotActive" fill="hold" evtFilter="cancelBubble" nodeType="interactiveSeq">
                <p:stCondLst>
                  <p:cond evt="onClick" delay="0">
                    <p:tgtEl>
                      <p:spTgt spid="5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54"/>
                                        </p:tgtEl>
                                      </p:cBhvr>
                                    </p:cmd>
                                  </p:childTnLst>
                                </p:cTn>
                              </p:par>
                            </p:childTnLst>
                          </p:cTn>
                        </p:par>
                      </p:childTnLst>
                    </p:cTn>
                  </p:par>
                </p:childTnLst>
              </p:cTn>
              <p:nextCondLst>
                <p:cond evt="onClick" delay="0">
                  <p:tgtEl>
                    <p:spTgt spid="54"/>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4ECF09-9982-938B-F40B-D52178442172}"/>
              </a:ext>
            </a:extLst>
          </p:cNvPr>
          <p:cNvSpPr>
            <a:spLocks noGrp="1"/>
          </p:cNvSpPr>
          <p:nvPr>
            <p:ph type="title"/>
          </p:nvPr>
        </p:nvSpPr>
        <p:spPr>
          <a:xfrm>
            <a:off x="146221" y="914400"/>
            <a:ext cx="2901770" cy="766916"/>
          </a:xfrm>
        </p:spPr>
        <p:txBody>
          <a:bodyPr>
            <a:normAutofit/>
          </a:bodyPr>
          <a:lstStyle/>
          <a:p>
            <a:pPr algn="just"/>
            <a:r>
              <a:rPr lang="en-US" sz="2400" dirty="0"/>
              <a:t>DASHBOARD</a:t>
            </a:r>
          </a:p>
        </p:txBody>
      </p:sp>
      <p:grpSp>
        <p:nvGrpSpPr>
          <p:cNvPr id="23" name="Group 22">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24" name="Rectangle 23">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slide2" descr="A screenshot of a graph&#10;&#10;Description automatically generated">
            <a:extLst>
              <a:ext uri="{FF2B5EF4-FFF2-40B4-BE49-F238E27FC236}">
                <a16:creationId xmlns:a16="http://schemas.microsoft.com/office/drawing/2014/main" id="{438B89BC-16DD-E65B-6695-BF8B0FB2DFB2}"/>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047991" y="-9071"/>
            <a:ext cx="9144003" cy="6876142"/>
          </a:xfrm>
          <a:prstGeom prst="rect">
            <a:avLst/>
          </a:prstGeom>
        </p:spPr>
      </p:pic>
      <p:pic>
        <p:nvPicPr>
          <p:cNvPr id="29" name="Video 28">
            <a:hlinkClick r:id="" action="ppaction://media"/>
            <a:extLst>
              <a:ext uri="{FF2B5EF4-FFF2-40B4-BE49-F238E27FC236}">
                <a16:creationId xmlns:a16="http://schemas.microsoft.com/office/drawing/2014/main" id="{750C2F40-611F-542D-2D81-7675B156F2C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568406" y="4147984"/>
            <a:ext cx="2057400" cy="2057400"/>
          </a:xfrm>
          <a:prstGeom prst="ellipse">
            <a:avLst/>
          </a:prstGeom>
        </p:spPr>
      </p:pic>
    </p:spTree>
    <p:extLst>
      <p:ext uri="{BB962C8B-B14F-4D97-AF65-F5344CB8AC3E}">
        <p14:creationId xmlns:p14="http://schemas.microsoft.com/office/powerpoint/2010/main" val="3121071465"/>
      </p:ext>
    </p:extLst>
  </p:cSld>
  <p:clrMapOvr>
    <a:masterClrMapping/>
  </p:clrMapOvr>
  <mc:AlternateContent xmlns:mc="http://schemas.openxmlformats.org/markup-compatibility/2006" xmlns:p14="http://schemas.microsoft.com/office/powerpoint/2010/main">
    <mc:Choice Requires="p14">
      <p:transition spd="slow" p14:dur="2000" advTm="27066"/>
    </mc:Choice>
    <mc:Fallback xmlns="">
      <p:transition spd="slow" advTm="270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9"/>
                </p:tgtEl>
              </p:cMediaNode>
            </p:video>
            <p:seq concurrent="1" nextAc="seek">
              <p:cTn id="8" restart="whenNotActive" fill="hold" evtFilter="cancelBubble" nodeType="interactiveSeq">
                <p:stCondLst>
                  <p:cond evt="onClick" delay="0">
                    <p:tgtEl>
                      <p:spTgt spid="2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9"/>
                                        </p:tgtEl>
                                      </p:cBhvr>
                                    </p:cmd>
                                  </p:childTnLst>
                                </p:cTn>
                              </p:par>
                            </p:childTnLst>
                          </p:cTn>
                        </p:par>
                      </p:childTnLst>
                    </p:cTn>
                  </p:par>
                </p:childTnLst>
              </p:cTn>
              <p:nextCondLst>
                <p:cond evt="onClick" delay="0">
                  <p:tgtEl>
                    <p:spTgt spid="29"/>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4ECF09-9982-938B-F40B-D52178442172}"/>
              </a:ext>
            </a:extLst>
          </p:cNvPr>
          <p:cNvSpPr>
            <a:spLocks noGrp="1"/>
          </p:cNvSpPr>
          <p:nvPr>
            <p:ph type="title"/>
          </p:nvPr>
        </p:nvSpPr>
        <p:spPr>
          <a:xfrm>
            <a:off x="146221" y="914400"/>
            <a:ext cx="2901770" cy="766916"/>
          </a:xfrm>
        </p:spPr>
        <p:txBody>
          <a:bodyPr>
            <a:normAutofit/>
          </a:bodyPr>
          <a:lstStyle/>
          <a:p>
            <a:pPr algn="just"/>
            <a:r>
              <a:rPr lang="en-US" sz="2400" dirty="0"/>
              <a:t>RECOMMENDATION</a:t>
            </a:r>
          </a:p>
        </p:txBody>
      </p:sp>
      <p:grpSp>
        <p:nvGrpSpPr>
          <p:cNvPr id="23" name="Group 22">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24" name="Rectangle 23">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B6830EF6-431C-61B6-0DAF-D72BB2411486}"/>
              </a:ext>
            </a:extLst>
          </p:cNvPr>
          <p:cNvSpPr>
            <a:spLocks noGrp="1"/>
          </p:cNvSpPr>
          <p:nvPr>
            <p:ph idx="1"/>
          </p:nvPr>
        </p:nvSpPr>
        <p:spPr>
          <a:xfrm>
            <a:off x="3343700" y="365125"/>
            <a:ext cx="8010099" cy="5811838"/>
          </a:xfrm>
        </p:spPr>
        <p:txBody>
          <a:bodyPr anchor="ctr">
            <a:normAutofit/>
          </a:bodyPr>
          <a:lstStyle/>
          <a:p>
            <a:r>
              <a:rPr lang="en-US" sz="3200" dirty="0"/>
              <a:t>Use player insights and level comparisons to optimize gameplay balance. Increase engagement with targeted strategies and social features. Continuously refine the game through iterative improvements. Explore monetization opportunities through personalized content. Improve player retention and gather feedback </a:t>
            </a:r>
            <a:r>
              <a:rPr lang="en-US" sz="3200"/>
              <a:t>from community-building </a:t>
            </a:r>
            <a:r>
              <a:rPr lang="en-US" sz="3200" dirty="0"/>
              <a:t>initiatives.</a:t>
            </a:r>
          </a:p>
        </p:txBody>
      </p:sp>
      <p:pic>
        <p:nvPicPr>
          <p:cNvPr id="16" name="Video 15">
            <a:hlinkClick r:id="" action="ppaction://media"/>
            <a:extLst>
              <a:ext uri="{FF2B5EF4-FFF2-40B4-BE49-F238E27FC236}">
                <a16:creationId xmlns:a16="http://schemas.microsoft.com/office/drawing/2014/main" id="{6CF777CA-6FBD-0B9E-9728-BA907078C8B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46221" y="4343400"/>
            <a:ext cx="2057400" cy="2057400"/>
          </a:xfrm>
          <a:prstGeom prst="ellipse">
            <a:avLst/>
          </a:prstGeom>
        </p:spPr>
      </p:pic>
    </p:spTree>
    <p:extLst>
      <p:ext uri="{BB962C8B-B14F-4D97-AF65-F5344CB8AC3E}">
        <p14:creationId xmlns:p14="http://schemas.microsoft.com/office/powerpoint/2010/main" val="3463600751"/>
      </p:ext>
    </p:extLst>
  </p:cSld>
  <p:clrMapOvr>
    <a:masterClrMapping/>
  </p:clrMapOvr>
  <mc:AlternateContent xmlns:mc="http://schemas.openxmlformats.org/markup-compatibility/2006" xmlns:p14="http://schemas.microsoft.com/office/powerpoint/2010/main">
    <mc:Choice Requires="p14">
      <p:transition spd="slow" p14:dur="2000" advTm="33591"/>
    </mc:Choice>
    <mc:Fallback xmlns="">
      <p:transition spd="slow" advTm="33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44E863-96B3-01D7-DD55-6B35283FBC0F}"/>
              </a:ext>
            </a:extLst>
          </p:cNvPr>
          <p:cNvSpPr>
            <a:spLocks noGrp="1"/>
          </p:cNvSpPr>
          <p:nvPr>
            <p:ph type="title"/>
          </p:nvPr>
        </p:nvSpPr>
        <p:spPr>
          <a:xfrm>
            <a:off x="146222" y="365126"/>
            <a:ext cx="2644746" cy="1729146"/>
          </a:xfrm>
        </p:spPr>
        <p:txBody>
          <a:bodyPr>
            <a:normAutofit/>
          </a:bodyPr>
          <a:lstStyle/>
          <a:p>
            <a:r>
              <a:rPr lang="en-US" sz="2800" dirty="0"/>
              <a:t>INTRODUCTION</a:t>
            </a:r>
          </a:p>
        </p:txBody>
      </p:sp>
      <p:grpSp>
        <p:nvGrpSpPr>
          <p:cNvPr id="12"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7" name="Rectangle 16">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EFD8C180-AC9A-D1C4-89CC-172156B47A52}"/>
              </a:ext>
            </a:extLst>
          </p:cNvPr>
          <p:cNvSpPr>
            <a:spLocks noGrp="1"/>
          </p:cNvSpPr>
          <p:nvPr>
            <p:ph idx="1"/>
          </p:nvPr>
        </p:nvSpPr>
        <p:spPr>
          <a:xfrm>
            <a:off x="3343700" y="365125"/>
            <a:ext cx="8010099" cy="5811838"/>
          </a:xfrm>
        </p:spPr>
        <p:txBody>
          <a:bodyPr anchor="ctr">
            <a:normAutofit/>
          </a:bodyPr>
          <a:lstStyle/>
          <a:p>
            <a:r>
              <a:rPr lang="en-US" dirty="0"/>
              <a:t>The goal of the "Game Analysis" Project is to gather meaningful information from player data in order to improve player engagement and optimize game performance. Understanding player behavior and preferences is crucial in providing exceptional gaming experiences.</a:t>
            </a:r>
          </a:p>
          <a:p>
            <a:endParaRPr lang="en-US" dirty="0"/>
          </a:p>
          <a:p>
            <a:r>
              <a:rPr lang="en-US" b="1" dirty="0"/>
              <a:t>Business Task</a:t>
            </a:r>
            <a:r>
              <a:rPr lang="en-US" dirty="0"/>
              <a:t>: The business task involves analyzing player data to understand their behavior, preferences, and performance. It goals include finding top-performing players based on total scores, comparing scores across different segments, and identifying any outliers or significant observations that may impact game development and player engagement strategies.</a:t>
            </a:r>
          </a:p>
        </p:txBody>
      </p:sp>
      <p:pic>
        <p:nvPicPr>
          <p:cNvPr id="49" name="Video 48">
            <a:hlinkClick r:id="" action="ppaction://media"/>
            <a:extLst>
              <a:ext uri="{FF2B5EF4-FFF2-40B4-BE49-F238E27FC236}">
                <a16:creationId xmlns:a16="http://schemas.microsoft.com/office/drawing/2014/main" id="{6AFF2516-D02E-6EEB-202B-EE086DCE607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9746" y="4809671"/>
            <a:ext cx="2057400" cy="2057400"/>
          </a:xfrm>
          <a:prstGeom prst="ellipse">
            <a:avLst/>
          </a:prstGeom>
        </p:spPr>
      </p:pic>
    </p:spTree>
    <p:extLst>
      <p:ext uri="{BB962C8B-B14F-4D97-AF65-F5344CB8AC3E}">
        <p14:creationId xmlns:p14="http://schemas.microsoft.com/office/powerpoint/2010/main" val="1119387085"/>
      </p:ext>
    </p:extLst>
  </p:cSld>
  <p:clrMapOvr>
    <a:masterClrMapping/>
  </p:clrMapOvr>
  <mc:AlternateContent xmlns:mc="http://schemas.openxmlformats.org/markup-compatibility/2006" xmlns:p14="http://schemas.microsoft.com/office/powerpoint/2010/main">
    <mc:Choice Requires="p14">
      <p:transition spd="slow" p14:dur="2000" advTm="10454"/>
    </mc:Choice>
    <mc:Fallback xmlns="">
      <p:transition spd="slow" advTm="10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9"/>
                </p:tgtEl>
              </p:cMediaNode>
            </p:video>
            <p:seq concurrent="1" nextAc="seek">
              <p:cTn id="8" restart="whenNotActive" fill="hold" evtFilter="cancelBubble" nodeType="interactiveSeq">
                <p:stCondLst>
                  <p:cond evt="onClick" delay="0">
                    <p:tgtEl>
                      <p:spTgt spid="4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9"/>
                                        </p:tgtEl>
                                      </p:cBhvr>
                                    </p:cmd>
                                  </p:childTnLst>
                                </p:cTn>
                              </p:par>
                            </p:childTnLst>
                          </p:cTn>
                        </p:par>
                      </p:childTnLst>
                    </p:cTn>
                  </p:par>
                </p:childTnLst>
              </p:cTn>
              <p:nextCondLst>
                <p:cond evt="onClick" delay="0">
                  <p:tgtEl>
                    <p:spTgt spid="4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ABFC6EA2-A878-462E-B250-A0FFE1F53F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8" cy="22832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C88486-CA4A-937C-7ED6-6EA43AB96FA5}"/>
              </a:ext>
            </a:extLst>
          </p:cNvPr>
          <p:cNvSpPr>
            <a:spLocks noGrp="1"/>
          </p:cNvSpPr>
          <p:nvPr>
            <p:ph type="title"/>
          </p:nvPr>
        </p:nvSpPr>
        <p:spPr>
          <a:xfrm>
            <a:off x="220749" y="397275"/>
            <a:ext cx="2554257" cy="1617199"/>
          </a:xfrm>
        </p:spPr>
        <p:txBody>
          <a:bodyPr vert="horz" lIns="91440" tIns="45720" rIns="91440" bIns="45720" rtlCol="0" anchor="ctr">
            <a:normAutofit/>
          </a:bodyPr>
          <a:lstStyle/>
          <a:p>
            <a:r>
              <a:rPr lang="en-US" sz="3200"/>
              <a:t>DATA SOURCES</a:t>
            </a:r>
          </a:p>
        </p:txBody>
      </p:sp>
      <p:grpSp>
        <p:nvGrpSpPr>
          <p:cNvPr id="16" name="Group 15">
            <a:extLst>
              <a:ext uri="{FF2B5EF4-FFF2-40B4-BE49-F238E27FC236}">
                <a16:creationId xmlns:a16="http://schemas.microsoft.com/office/drawing/2014/main" id="{8E6AE698-618A-40C4-9717-024A2EABCE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283224"/>
            <a:ext cx="3048003" cy="4574776"/>
            <a:chOff x="6096002" y="-9073"/>
            <a:chExt cx="6095998" cy="6867073"/>
          </a:xfrm>
        </p:grpSpPr>
        <p:sp>
          <p:nvSpPr>
            <p:cNvPr id="22" name="Rectangle 21">
              <a:extLst>
                <a:ext uri="{FF2B5EF4-FFF2-40B4-BE49-F238E27FC236}">
                  <a16:creationId xmlns:a16="http://schemas.microsoft.com/office/drawing/2014/main" id="{1A6C384B-B15B-49B2-A765-4CC92348C6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E2C100C-6575-40D1-B4BD-4BC6CC523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Graphic 6" descr="Database">
            <a:extLst>
              <a:ext uri="{FF2B5EF4-FFF2-40B4-BE49-F238E27FC236}">
                <a16:creationId xmlns:a16="http://schemas.microsoft.com/office/drawing/2014/main" id="{3C11CF24-9E7E-6B99-645C-2817436305A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20749" y="2680498"/>
            <a:ext cx="2554257" cy="3491701"/>
          </a:xfrm>
          <a:prstGeom prst="rect">
            <a:avLst/>
          </a:prstGeom>
        </p:spPr>
      </p:pic>
      <p:sp>
        <p:nvSpPr>
          <p:cNvPr id="4" name="TextBox 3">
            <a:extLst>
              <a:ext uri="{FF2B5EF4-FFF2-40B4-BE49-F238E27FC236}">
                <a16:creationId xmlns:a16="http://schemas.microsoft.com/office/drawing/2014/main" id="{170E5EF3-D5F4-BEC4-EAA5-AD4A69E94C45}"/>
              </a:ext>
            </a:extLst>
          </p:cNvPr>
          <p:cNvSpPr txBox="1"/>
          <p:nvPr/>
        </p:nvSpPr>
        <p:spPr>
          <a:xfrm>
            <a:off x="5031653" y="781664"/>
            <a:ext cx="6132875" cy="6001643"/>
          </a:xfrm>
          <a:prstGeom prst="rect">
            <a:avLst/>
          </a:prstGeom>
          <a:noFill/>
        </p:spPr>
        <p:txBody>
          <a:bodyPr wrap="square" rtlCol="0">
            <a:spAutoFit/>
          </a:bodyPr>
          <a:lstStyle/>
          <a:p>
            <a:pPr algn="just"/>
            <a:r>
              <a:rPr lang="en-US" sz="2400" dirty="0"/>
              <a:t>The  "Game Analysis" project used datasets from </a:t>
            </a:r>
            <a:r>
              <a:rPr lang="en-US" sz="2400" dirty="0" err="1"/>
              <a:t>Mentorness</a:t>
            </a:r>
            <a:r>
              <a:rPr lang="en-US" sz="2400" dirty="0"/>
              <a:t> Data Analysis Internship. These publicly available and trusted datasets provide insights into player behavior and game performance.</a:t>
            </a:r>
          </a:p>
          <a:p>
            <a:pPr algn="just"/>
            <a:endParaRPr lang="en-US" sz="2400" dirty="0"/>
          </a:p>
          <a:p>
            <a:pPr algn="just"/>
            <a:r>
              <a:rPr lang="en-US" sz="2400" dirty="0"/>
              <a:t>Dataset: </a:t>
            </a:r>
            <a:r>
              <a:rPr lang="en-US" sz="2400" b="1" dirty="0" err="1"/>
              <a:t>Player_Details</a:t>
            </a:r>
            <a:endParaRPr lang="en-US" sz="2400" b="1" dirty="0"/>
          </a:p>
          <a:p>
            <a:pPr algn="just"/>
            <a:r>
              <a:rPr lang="en-US" sz="2400" dirty="0"/>
              <a:t>Contains information about players, including their Player ID, Name, Level Status, and Codes.</a:t>
            </a:r>
          </a:p>
          <a:p>
            <a:pPr algn="just"/>
            <a:endParaRPr lang="en-US" sz="2400" dirty="0"/>
          </a:p>
          <a:p>
            <a:pPr algn="just"/>
            <a:r>
              <a:rPr lang="en-US" sz="2400" b="1" dirty="0" err="1"/>
              <a:t>Level_Details</a:t>
            </a:r>
            <a:r>
              <a:rPr lang="en-US" sz="2400" b="1" dirty="0"/>
              <a:t>: </a:t>
            </a:r>
            <a:r>
              <a:rPr lang="en-US" sz="2400" dirty="0"/>
              <a:t>Summarizes game-related data for each level, including Player ID, Developer ID, Start Time, Stages Crossed, Difficulty, Kills/Headshots, Score, and Lives Earned.</a:t>
            </a:r>
          </a:p>
        </p:txBody>
      </p:sp>
      <p:pic>
        <p:nvPicPr>
          <p:cNvPr id="52" name="Video 51">
            <a:hlinkClick r:id="" action="ppaction://media"/>
            <a:extLst>
              <a:ext uri="{FF2B5EF4-FFF2-40B4-BE49-F238E27FC236}">
                <a16:creationId xmlns:a16="http://schemas.microsoft.com/office/drawing/2014/main" id="{9CACF014-EE9E-8C96-9769-051F46065ED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2775006" y="4683524"/>
            <a:ext cx="2057400" cy="2057400"/>
          </a:xfrm>
          <a:prstGeom prst="ellipse">
            <a:avLst/>
          </a:prstGeom>
        </p:spPr>
      </p:pic>
    </p:spTree>
    <p:extLst>
      <p:ext uri="{BB962C8B-B14F-4D97-AF65-F5344CB8AC3E}">
        <p14:creationId xmlns:p14="http://schemas.microsoft.com/office/powerpoint/2010/main" val="220096655"/>
      </p:ext>
    </p:extLst>
  </p:cSld>
  <p:clrMapOvr>
    <a:masterClrMapping/>
  </p:clrMapOvr>
  <mc:AlternateContent xmlns:mc="http://schemas.openxmlformats.org/markup-compatibility/2006" xmlns:p14="http://schemas.microsoft.com/office/powerpoint/2010/main">
    <mc:Choice Requires="p14">
      <p:transition spd="slow" p14:dur="2000" advTm="26515"/>
    </mc:Choice>
    <mc:Fallback xmlns="">
      <p:transition spd="slow" advTm="26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2"/>
                </p:tgtEl>
              </p:cMediaNode>
            </p:video>
            <p:seq concurrent="1" nextAc="seek">
              <p:cTn id="8" restart="whenNotActive" fill="hold" evtFilter="cancelBubble" nodeType="interactiveSeq">
                <p:stCondLst>
                  <p:cond evt="onClick" delay="0">
                    <p:tgtEl>
                      <p:spTgt spid="5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2"/>
                                        </p:tgtEl>
                                      </p:cBhvr>
                                    </p:cmd>
                                  </p:childTnLst>
                                </p:cTn>
                              </p:par>
                            </p:childTnLst>
                          </p:cTn>
                        </p:par>
                      </p:childTnLst>
                    </p:cTn>
                  </p:par>
                </p:childTnLst>
              </p:cTn>
              <p:nextCondLst>
                <p:cond evt="onClick" delay="0">
                  <p:tgtEl>
                    <p:spTgt spid="5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BE66D35-6371-4809-9433-1EBF879150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047998" cy="4573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529FA4-834D-0530-97DF-1FE5885CDD59}"/>
              </a:ext>
            </a:extLst>
          </p:cNvPr>
          <p:cNvSpPr>
            <a:spLocks noGrp="1"/>
          </p:cNvSpPr>
          <p:nvPr>
            <p:ph type="title"/>
          </p:nvPr>
        </p:nvSpPr>
        <p:spPr>
          <a:xfrm>
            <a:off x="146221" y="397275"/>
            <a:ext cx="2628785" cy="3031725"/>
          </a:xfrm>
        </p:spPr>
        <p:txBody>
          <a:bodyPr vert="horz" lIns="91440" tIns="45720" rIns="91440" bIns="45720" rtlCol="0" anchor="ctr">
            <a:normAutofit/>
          </a:bodyPr>
          <a:lstStyle/>
          <a:p>
            <a:r>
              <a:rPr lang="en-US" sz="2700" dirty="0"/>
              <a:t>CLEANING AND MANIPULATION</a:t>
            </a:r>
          </a:p>
        </p:txBody>
      </p:sp>
      <p:grpSp>
        <p:nvGrpSpPr>
          <p:cNvPr id="16" name="Group 15">
            <a:extLst>
              <a:ext uri="{FF2B5EF4-FFF2-40B4-BE49-F238E27FC236}">
                <a16:creationId xmlns:a16="http://schemas.microsoft.com/office/drawing/2014/main" id="{0EB82B4C-9249-4CFC-A372-7B0FF5E36E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65226"/>
            <a:ext cx="3048003" cy="2292774"/>
            <a:chOff x="6096002" y="-9073"/>
            <a:chExt cx="6095998" cy="6867073"/>
          </a:xfrm>
        </p:grpSpPr>
        <p:sp>
          <p:nvSpPr>
            <p:cNvPr id="17" name="Rectangle 16">
              <a:extLst>
                <a:ext uri="{FF2B5EF4-FFF2-40B4-BE49-F238E27FC236}">
                  <a16:creationId xmlns:a16="http://schemas.microsoft.com/office/drawing/2014/main" id="{41B9437E-0974-4AB4-8491-D8BDD841D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DCB975E-33D1-4FB0-AA40-C2250AA66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Graphic 6" descr="Mop and bucket">
            <a:extLst>
              <a:ext uri="{FF2B5EF4-FFF2-40B4-BE49-F238E27FC236}">
                <a16:creationId xmlns:a16="http://schemas.microsoft.com/office/drawing/2014/main" id="{495B736D-2F3C-B33C-6D14-78726BC09EE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9962" y="4684210"/>
            <a:ext cx="2635044" cy="1852916"/>
          </a:xfrm>
          <a:prstGeom prst="rect">
            <a:avLst/>
          </a:prstGeom>
        </p:spPr>
      </p:pic>
      <p:sp>
        <p:nvSpPr>
          <p:cNvPr id="6" name="Content Placeholder 2">
            <a:extLst>
              <a:ext uri="{FF2B5EF4-FFF2-40B4-BE49-F238E27FC236}">
                <a16:creationId xmlns:a16="http://schemas.microsoft.com/office/drawing/2014/main" id="{7B918D8E-D457-70FE-81F5-5C43B47BB599}"/>
              </a:ext>
            </a:extLst>
          </p:cNvPr>
          <p:cNvSpPr>
            <a:spLocks noGrp="1"/>
          </p:cNvSpPr>
          <p:nvPr>
            <p:ph idx="1"/>
          </p:nvPr>
        </p:nvSpPr>
        <p:spPr>
          <a:xfrm>
            <a:off x="4277032" y="162232"/>
            <a:ext cx="7076768" cy="6014731"/>
          </a:xfrm>
        </p:spPr>
        <p:txBody>
          <a:bodyPr>
            <a:normAutofit lnSpcReduction="10000"/>
          </a:bodyPr>
          <a:lstStyle/>
          <a:p>
            <a:pPr marR="0" lvl="0">
              <a:lnSpc>
                <a:spcPct val="107000"/>
              </a:lnSpc>
              <a:spcBef>
                <a:spcPts val="0"/>
              </a:spcBef>
              <a:spcAft>
                <a:spcPts val="800"/>
              </a:spcAft>
              <a:tabLst>
                <a:tab pos="457200" algn="l"/>
              </a:tabLst>
            </a:pPr>
            <a:r>
              <a:rPr lang="en-US" b="1" kern="0" dirty="0">
                <a:effectLst/>
                <a:ea typeface="Times New Roman" panose="02020603050405020304" pitchFamily="18" charset="0"/>
                <a:cs typeface="Times New Roman" panose="02020603050405020304" pitchFamily="18" charset="0"/>
              </a:rPr>
              <a:t>Player Details Dataset:</a:t>
            </a:r>
            <a:endParaRPr lang="en-US" kern="100" dirty="0">
              <a:effectLst/>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2000" kern="0" dirty="0">
                <a:effectLst/>
                <a:ea typeface="Times New Roman" panose="02020603050405020304" pitchFamily="18" charset="0"/>
                <a:cs typeface="Times New Roman" panose="02020603050405020304" pitchFamily="18" charset="0"/>
              </a:rPr>
              <a:t>Modified </a:t>
            </a:r>
            <a:r>
              <a:rPr lang="en-US" sz="2000" b="1" kern="0" dirty="0">
                <a:effectLst/>
                <a:ea typeface="Times New Roman" panose="02020603050405020304" pitchFamily="18" charset="0"/>
                <a:cs typeface="Times New Roman" panose="02020603050405020304" pitchFamily="18" charset="0"/>
              </a:rPr>
              <a:t>L1_Status</a:t>
            </a:r>
            <a:r>
              <a:rPr lang="en-US" sz="2000" kern="0" dirty="0">
                <a:effectLst/>
                <a:ea typeface="Times New Roman" panose="02020603050405020304" pitchFamily="18" charset="0"/>
                <a:cs typeface="Times New Roman" panose="02020603050405020304" pitchFamily="18" charset="0"/>
              </a:rPr>
              <a:t> and </a:t>
            </a:r>
            <a:r>
              <a:rPr lang="en-US" sz="2000" b="1" kern="0" dirty="0">
                <a:effectLst/>
                <a:ea typeface="Times New Roman" panose="02020603050405020304" pitchFamily="18" charset="0"/>
                <a:cs typeface="Times New Roman" panose="02020603050405020304" pitchFamily="18" charset="0"/>
              </a:rPr>
              <a:t>L2_Status</a:t>
            </a:r>
            <a:r>
              <a:rPr lang="en-US" sz="2000" kern="0" dirty="0">
                <a:effectLst/>
                <a:ea typeface="Times New Roman" panose="02020603050405020304" pitchFamily="18" charset="0"/>
                <a:cs typeface="Times New Roman" panose="02020603050405020304" pitchFamily="18" charset="0"/>
              </a:rPr>
              <a:t> columns to varchar(30).</a:t>
            </a:r>
            <a:endParaRPr lang="en-US" sz="2000" kern="100" dirty="0">
              <a:effectLst/>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2000" kern="0" dirty="0">
                <a:effectLst/>
                <a:ea typeface="Times New Roman" panose="02020603050405020304" pitchFamily="18" charset="0"/>
                <a:cs typeface="Times New Roman" panose="02020603050405020304" pitchFamily="18" charset="0"/>
              </a:rPr>
              <a:t>Changed the data type of </a:t>
            </a:r>
            <a:r>
              <a:rPr lang="en-US" sz="2000" b="1" kern="0" dirty="0">
                <a:effectLst/>
                <a:ea typeface="Times New Roman" panose="02020603050405020304" pitchFamily="18" charset="0"/>
                <a:cs typeface="Times New Roman" panose="02020603050405020304" pitchFamily="18" charset="0"/>
              </a:rPr>
              <a:t>P_ID</a:t>
            </a:r>
            <a:r>
              <a:rPr lang="en-US" sz="2000" kern="0" dirty="0">
                <a:effectLst/>
                <a:ea typeface="Times New Roman" panose="02020603050405020304" pitchFamily="18" charset="0"/>
                <a:cs typeface="Times New Roman" panose="02020603050405020304" pitchFamily="18" charset="0"/>
              </a:rPr>
              <a:t> to int and set it as the primary key.</a:t>
            </a:r>
            <a:endParaRPr lang="en-US" sz="2000" kern="100" dirty="0">
              <a:effectLst/>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2000" kern="0" dirty="0">
                <a:effectLst/>
                <a:ea typeface="Times New Roman" panose="02020603050405020304" pitchFamily="18" charset="0"/>
                <a:cs typeface="Times New Roman" panose="02020603050405020304" pitchFamily="18" charset="0"/>
              </a:rPr>
              <a:t>Dropped unnecessary column </a:t>
            </a:r>
            <a:r>
              <a:rPr lang="en-US" sz="2000" b="1" kern="0" dirty="0" err="1">
                <a:effectLst/>
                <a:ea typeface="Times New Roman" panose="02020603050405020304" pitchFamily="18" charset="0"/>
                <a:cs typeface="Times New Roman" panose="02020603050405020304" pitchFamily="18" charset="0"/>
              </a:rPr>
              <a:t>myunknowncolumn</a:t>
            </a:r>
            <a:r>
              <a:rPr lang="en-US" sz="2000" kern="0" dirty="0">
                <a:effectLst/>
                <a:ea typeface="Times New Roman" panose="02020603050405020304" pitchFamily="18" charset="0"/>
                <a:cs typeface="Times New Roman" panose="02020603050405020304" pitchFamily="18" charset="0"/>
              </a:rPr>
              <a:t>.</a:t>
            </a:r>
            <a:endParaRPr lang="en-US" sz="2000" kern="100" dirty="0">
              <a:effectLst/>
              <a:ea typeface="Aptos" panose="020B0004020202020204" pitchFamily="34" charset="0"/>
              <a:cs typeface="Times New Roman" panose="02020603050405020304" pitchFamily="18" charset="0"/>
            </a:endParaRPr>
          </a:p>
          <a:p>
            <a:pPr marR="0" lvl="0">
              <a:lnSpc>
                <a:spcPct val="107000"/>
              </a:lnSpc>
              <a:spcBef>
                <a:spcPts val="0"/>
              </a:spcBef>
              <a:spcAft>
                <a:spcPts val="800"/>
              </a:spcAft>
              <a:tabLst>
                <a:tab pos="457200" algn="l"/>
              </a:tabLst>
            </a:pPr>
            <a:r>
              <a:rPr lang="en-US" b="1" kern="0" dirty="0">
                <a:effectLst/>
                <a:ea typeface="Times New Roman" panose="02020603050405020304" pitchFamily="18" charset="0"/>
                <a:cs typeface="Times New Roman" panose="02020603050405020304" pitchFamily="18" charset="0"/>
              </a:rPr>
              <a:t>Level Details Dataset:</a:t>
            </a:r>
            <a:endParaRPr lang="en-US" kern="100" dirty="0">
              <a:effectLst/>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2000" kern="0" dirty="0">
                <a:effectLst/>
                <a:ea typeface="Times New Roman" panose="02020603050405020304" pitchFamily="18" charset="0"/>
                <a:cs typeface="Times New Roman" panose="02020603050405020304" pitchFamily="18" charset="0"/>
              </a:rPr>
              <a:t>Dropped unnecessary column </a:t>
            </a:r>
            <a:r>
              <a:rPr lang="en-US" sz="2000" b="1" kern="0" dirty="0" err="1">
                <a:effectLst/>
                <a:ea typeface="Times New Roman" panose="02020603050405020304" pitchFamily="18" charset="0"/>
                <a:cs typeface="Times New Roman" panose="02020603050405020304" pitchFamily="18" charset="0"/>
              </a:rPr>
              <a:t>myunknowncolumn</a:t>
            </a:r>
            <a:r>
              <a:rPr lang="en-US" sz="2000" kern="0" dirty="0">
                <a:effectLst/>
                <a:ea typeface="Times New Roman" panose="02020603050405020304" pitchFamily="18" charset="0"/>
                <a:cs typeface="Times New Roman" panose="02020603050405020304" pitchFamily="18" charset="0"/>
              </a:rPr>
              <a:t>.</a:t>
            </a:r>
            <a:endParaRPr lang="en-US" sz="2000" kern="100" dirty="0">
              <a:effectLst/>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2000" kern="0" dirty="0">
                <a:effectLst/>
                <a:ea typeface="Times New Roman" panose="02020603050405020304" pitchFamily="18" charset="0"/>
                <a:cs typeface="Times New Roman" panose="02020603050405020304" pitchFamily="18" charset="0"/>
              </a:rPr>
              <a:t>Renamed and changed the data type of </a:t>
            </a:r>
            <a:r>
              <a:rPr lang="en-US" sz="2000" b="1" kern="0" dirty="0">
                <a:effectLst/>
                <a:ea typeface="Times New Roman" panose="02020603050405020304" pitchFamily="18" charset="0"/>
                <a:cs typeface="Times New Roman" panose="02020603050405020304" pitchFamily="18" charset="0"/>
              </a:rPr>
              <a:t>timestamp</a:t>
            </a:r>
            <a:r>
              <a:rPr lang="en-US" sz="2000" kern="0" dirty="0">
                <a:effectLst/>
                <a:ea typeface="Times New Roman" panose="02020603050405020304" pitchFamily="18" charset="0"/>
                <a:cs typeface="Times New Roman" panose="02020603050405020304" pitchFamily="18" charset="0"/>
              </a:rPr>
              <a:t> to </a:t>
            </a:r>
            <a:r>
              <a:rPr lang="en-US" sz="2000" b="1" kern="0" dirty="0" err="1">
                <a:effectLst/>
                <a:ea typeface="Times New Roman" panose="02020603050405020304" pitchFamily="18" charset="0"/>
                <a:cs typeface="Times New Roman" panose="02020603050405020304" pitchFamily="18" charset="0"/>
              </a:rPr>
              <a:t>start_datetime</a:t>
            </a:r>
            <a:r>
              <a:rPr lang="en-US" sz="2000" kern="0" dirty="0">
                <a:effectLst/>
                <a:ea typeface="Times New Roman" panose="02020603050405020304" pitchFamily="18" charset="0"/>
                <a:cs typeface="Times New Roman" panose="02020603050405020304" pitchFamily="18" charset="0"/>
              </a:rPr>
              <a:t> (datetime).</a:t>
            </a:r>
            <a:endParaRPr lang="en-US" sz="2000" kern="100" dirty="0">
              <a:effectLst/>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2000" kern="0" dirty="0">
                <a:effectLst/>
                <a:ea typeface="Times New Roman" panose="02020603050405020304" pitchFamily="18" charset="0"/>
                <a:cs typeface="Times New Roman" panose="02020603050405020304" pitchFamily="18" charset="0"/>
              </a:rPr>
              <a:t>Modified data type of </a:t>
            </a:r>
            <a:r>
              <a:rPr lang="en-US" sz="2000" b="1" kern="0" dirty="0" err="1">
                <a:effectLst/>
                <a:ea typeface="Times New Roman" panose="02020603050405020304" pitchFamily="18" charset="0"/>
                <a:cs typeface="Times New Roman" panose="02020603050405020304" pitchFamily="18" charset="0"/>
              </a:rPr>
              <a:t>Dev_ID</a:t>
            </a:r>
            <a:r>
              <a:rPr lang="en-US" sz="2000" kern="0" dirty="0">
                <a:effectLst/>
                <a:ea typeface="Times New Roman" panose="02020603050405020304" pitchFamily="18" charset="0"/>
                <a:cs typeface="Times New Roman" panose="02020603050405020304" pitchFamily="18" charset="0"/>
              </a:rPr>
              <a:t> and </a:t>
            </a:r>
            <a:r>
              <a:rPr lang="en-US" sz="2000" b="1" kern="0" dirty="0">
                <a:effectLst/>
                <a:ea typeface="Times New Roman" panose="02020603050405020304" pitchFamily="18" charset="0"/>
                <a:cs typeface="Times New Roman" panose="02020603050405020304" pitchFamily="18" charset="0"/>
              </a:rPr>
              <a:t>Difficulty</a:t>
            </a:r>
            <a:r>
              <a:rPr lang="en-US" sz="2000" kern="0" dirty="0">
                <a:effectLst/>
                <a:ea typeface="Times New Roman" panose="02020603050405020304" pitchFamily="18" charset="0"/>
                <a:cs typeface="Times New Roman" panose="02020603050405020304" pitchFamily="18" charset="0"/>
              </a:rPr>
              <a:t>.</a:t>
            </a:r>
            <a:endParaRPr lang="en-US" sz="2000" kern="100" dirty="0">
              <a:effectLst/>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2000" kern="0" dirty="0">
                <a:effectLst/>
                <a:ea typeface="Times New Roman" panose="02020603050405020304" pitchFamily="18" charset="0"/>
                <a:cs typeface="Times New Roman" panose="02020603050405020304" pitchFamily="18" charset="0"/>
              </a:rPr>
              <a:t>Added composite primary key (P_ID, </a:t>
            </a:r>
            <a:r>
              <a:rPr lang="en-US" sz="2000" kern="0" dirty="0" err="1">
                <a:effectLst/>
                <a:ea typeface="Times New Roman" panose="02020603050405020304" pitchFamily="18" charset="0"/>
                <a:cs typeface="Times New Roman" panose="02020603050405020304" pitchFamily="18" charset="0"/>
              </a:rPr>
              <a:t>Dev_id</a:t>
            </a:r>
            <a:r>
              <a:rPr lang="en-US" sz="2000" kern="0" dirty="0">
                <a:effectLst/>
                <a:ea typeface="Times New Roman" panose="02020603050405020304" pitchFamily="18" charset="0"/>
                <a:cs typeface="Times New Roman" panose="02020603050405020304" pitchFamily="18" charset="0"/>
              </a:rPr>
              <a:t>, </a:t>
            </a:r>
            <a:r>
              <a:rPr lang="en-US" sz="2000" kern="0" dirty="0" err="1">
                <a:effectLst/>
                <a:ea typeface="Times New Roman" panose="02020603050405020304" pitchFamily="18" charset="0"/>
                <a:cs typeface="Times New Roman" panose="02020603050405020304" pitchFamily="18" charset="0"/>
              </a:rPr>
              <a:t>start_datetime</a:t>
            </a:r>
            <a:r>
              <a:rPr lang="en-US" sz="2000" kern="0" dirty="0">
                <a:effectLst/>
                <a:ea typeface="Times New Roman" panose="02020603050405020304" pitchFamily="18" charset="0"/>
                <a:cs typeface="Times New Roman" panose="02020603050405020304" pitchFamily="18" charset="0"/>
              </a:rPr>
              <a:t>).</a:t>
            </a:r>
            <a:endParaRPr lang="en-US" sz="2000" kern="100" dirty="0">
              <a:effectLst/>
              <a:ea typeface="Aptos" panose="020B0004020202020204" pitchFamily="34" charset="0"/>
              <a:cs typeface="Times New Roman" panose="02020603050405020304" pitchFamily="18" charset="0"/>
            </a:endParaRPr>
          </a:p>
          <a:p>
            <a:r>
              <a:rPr lang="en-US" sz="1800" b="1" kern="0" dirty="0">
                <a:effectLst/>
                <a:ea typeface="Times New Roman" panose="02020603050405020304" pitchFamily="18" charset="0"/>
                <a:cs typeface="Times New Roman" panose="02020603050405020304" pitchFamily="18" charset="0"/>
              </a:rPr>
              <a:t>These data cleaning and manipulation steps were executed using SQL commands, enhancing data structure and integrity for analysis</a:t>
            </a:r>
            <a:endParaRPr lang="en-US" sz="1800" b="1" kern="100" dirty="0">
              <a:effectLst/>
              <a:ea typeface="Aptos" panose="020B0004020202020204" pitchFamily="34" charset="0"/>
              <a:cs typeface="Times New Roman" panose="02020603050405020304" pitchFamily="18" charset="0"/>
            </a:endParaRPr>
          </a:p>
          <a:p>
            <a:endParaRPr lang="en-US" dirty="0"/>
          </a:p>
        </p:txBody>
      </p:sp>
      <p:pic>
        <p:nvPicPr>
          <p:cNvPr id="59" name="Video 58">
            <a:hlinkClick r:id="" action="ppaction://media"/>
            <a:extLst>
              <a:ext uri="{FF2B5EF4-FFF2-40B4-BE49-F238E27FC236}">
                <a16:creationId xmlns:a16="http://schemas.microsoft.com/office/drawing/2014/main" id="{1AE47534-F620-8DA0-B13C-36433012172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93105979"/>
      </p:ext>
    </p:extLst>
  </p:cSld>
  <p:clrMapOvr>
    <a:masterClrMapping/>
  </p:clrMapOvr>
  <mc:AlternateContent xmlns:mc="http://schemas.openxmlformats.org/markup-compatibility/2006" xmlns:p14="http://schemas.microsoft.com/office/powerpoint/2010/main">
    <mc:Choice Requires="p14">
      <p:transition spd="slow" p14:dur="2000" advTm="37639"/>
    </mc:Choice>
    <mc:Fallback xmlns="">
      <p:transition spd="slow" advTm="376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9"/>
                </p:tgtEl>
              </p:cMediaNode>
            </p:video>
            <p:seq concurrent="1" nextAc="seek">
              <p:cTn id="8" restart="whenNotActive" fill="hold" evtFilter="cancelBubble" nodeType="interactiveSeq">
                <p:stCondLst>
                  <p:cond evt="onClick" delay="0">
                    <p:tgtEl>
                      <p:spTgt spid="5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9"/>
                                        </p:tgtEl>
                                      </p:cBhvr>
                                    </p:cmd>
                                  </p:childTnLst>
                                </p:cTn>
                              </p:par>
                            </p:childTnLst>
                          </p:cTn>
                        </p:par>
                      </p:childTnLst>
                    </p:cTn>
                  </p:par>
                </p:childTnLst>
              </p:cTn>
              <p:nextCondLst>
                <p:cond evt="onClick" delay="0">
                  <p:tgtEl>
                    <p:spTgt spid="59"/>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69972-64C0-D0E9-6817-C49A19499EAF}"/>
              </a:ext>
            </a:extLst>
          </p:cNvPr>
          <p:cNvSpPr>
            <a:spLocks noGrp="1"/>
          </p:cNvSpPr>
          <p:nvPr>
            <p:ph type="title"/>
          </p:nvPr>
        </p:nvSpPr>
        <p:spPr/>
        <p:txBody>
          <a:bodyPr>
            <a:normAutofit fontScale="90000"/>
          </a:bodyPr>
          <a:lstStyle/>
          <a:p>
            <a:r>
              <a:rPr lang="en-US" dirty="0"/>
              <a:t>SUMMARY OF DATA ANALYSIS</a:t>
            </a:r>
            <a:br>
              <a:rPr lang="en-US" b="1" i="0" dirty="0">
                <a:solidFill>
                  <a:srgbClr val="242424"/>
                </a:solidFill>
                <a:effectLst/>
                <a:highlight>
                  <a:srgbClr val="FFFFFF"/>
                </a:highlight>
                <a:latin typeface="sohne"/>
              </a:rPr>
            </a:br>
            <a:endParaRPr lang="en-US" dirty="0"/>
          </a:p>
        </p:txBody>
      </p:sp>
      <p:sp>
        <p:nvSpPr>
          <p:cNvPr id="4" name="Content Placeholder 2">
            <a:extLst>
              <a:ext uri="{FF2B5EF4-FFF2-40B4-BE49-F238E27FC236}">
                <a16:creationId xmlns:a16="http://schemas.microsoft.com/office/drawing/2014/main" id="{E4C65A72-15C0-7C94-8AB0-C1257C86D289}"/>
              </a:ext>
            </a:extLst>
          </p:cNvPr>
          <p:cNvSpPr txBox="1">
            <a:spLocks/>
          </p:cNvSpPr>
          <p:nvPr/>
        </p:nvSpPr>
        <p:spPr>
          <a:xfrm>
            <a:off x="484553" y="2758410"/>
            <a:ext cx="4116944" cy="3600450"/>
          </a:xfrm>
          <a:prstGeom prst="rect">
            <a:avLst/>
          </a:prstGeom>
        </p:spPr>
        <p:txBody>
          <a:bodyPr vert="horz" lIns="91440" tIns="45720" rIns="91440" bIns="45720" rtlCol="0">
            <a:normAutofit fontScale="92500"/>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Steps Used:</a:t>
            </a:r>
            <a:endParaRPr lang="en-US" dirty="0"/>
          </a:p>
          <a:p>
            <a:pPr marL="742950" lvl="1" indent="-285750">
              <a:buFont typeface="Arial" panose="020B0604020202020204" pitchFamily="34" charset="0"/>
              <a:buChar char="•"/>
            </a:pPr>
            <a:r>
              <a:rPr lang="en-US" dirty="0"/>
              <a:t>Data Cleaning: Modified types, dropped unnecessary columns.</a:t>
            </a:r>
          </a:p>
          <a:p>
            <a:pPr marL="742950" lvl="1" indent="-285750">
              <a:buFont typeface="Arial" panose="020B0604020202020204" pitchFamily="34" charset="0"/>
              <a:buChar char="•"/>
            </a:pPr>
            <a:r>
              <a:rPr lang="en-US" dirty="0"/>
              <a:t>Aggregation: Calculated total scores using </a:t>
            </a:r>
            <a:r>
              <a:rPr lang="en-US" b="1" dirty="0"/>
              <a:t>SUM()</a:t>
            </a:r>
            <a:r>
              <a:rPr lang="en-US" dirty="0"/>
              <a:t> function.</a:t>
            </a:r>
          </a:p>
          <a:p>
            <a:pPr marL="742950" lvl="1" indent="-285750">
              <a:buFont typeface="Arial" panose="020B0604020202020204" pitchFamily="34" charset="0"/>
              <a:buChar char="•"/>
            </a:pPr>
            <a:r>
              <a:rPr lang="en-US" dirty="0"/>
              <a:t>Comparison: Analyzed player metrics across game and difficulty levels.</a:t>
            </a:r>
          </a:p>
          <a:p>
            <a:pPr marL="742950" lvl="1" indent="-285750">
              <a:buFont typeface="Arial" panose="020B0604020202020204" pitchFamily="34" charset="0"/>
              <a:buChar char="•"/>
            </a:pPr>
            <a:r>
              <a:rPr lang="en-US" dirty="0"/>
              <a:t>Visualization: Created bar and line charts for representation.</a:t>
            </a:r>
          </a:p>
          <a:p>
            <a:endParaRPr lang="en-US" dirty="0"/>
          </a:p>
        </p:txBody>
      </p:sp>
      <p:sp>
        <p:nvSpPr>
          <p:cNvPr id="5" name="Content Placeholder 2">
            <a:extLst>
              <a:ext uri="{FF2B5EF4-FFF2-40B4-BE49-F238E27FC236}">
                <a16:creationId xmlns:a16="http://schemas.microsoft.com/office/drawing/2014/main" id="{1034A268-F67B-DE35-E59A-D38C021AB780}"/>
              </a:ext>
            </a:extLst>
          </p:cNvPr>
          <p:cNvSpPr txBox="1">
            <a:spLocks/>
          </p:cNvSpPr>
          <p:nvPr/>
        </p:nvSpPr>
        <p:spPr>
          <a:xfrm>
            <a:off x="4857136" y="2854044"/>
            <a:ext cx="4116944" cy="3713982"/>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Metrics and Functions:</a:t>
            </a:r>
            <a:endParaRPr lang="en-US" dirty="0"/>
          </a:p>
          <a:p>
            <a:pPr marL="742950" lvl="1" indent="-285750">
              <a:buFont typeface="Arial" panose="020B0604020202020204" pitchFamily="34" charset="0"/>
              <a:buChar char="•"/>
            </a:pPr>
            <a:r>
              <a:rPr lang="en-US" dirty="0"/>
              <a:t>Total Scores: Calculated with </a:t>
            </a:r>
            <a:r>
              <a:rPr lang="en-US" b="1" dirty="0"/>
              <a:t>SUM()</a:t>
            </a:r>
            <a:r>
              <a:rPr lang="en-US" dirty="0"/>
              <a:t> on </a:t>
            </a:r>
            <a:r>
              <a:rPr lang="en-US" b="1" dirty="0"/>
              <a:t>score</a:t>
            </a:r>
            <a:r>
              <a:rPr lang="en-US" dirty="0"/>
              <a:t>.</a:t>
            </a:r>
          </a:p>
          <a:p>
            <a:pPr marL="742950" lvl="1" indent="-285750">
              <a:buFont typeface="Arial" panose="020B0604020202020204" pitchFamily="34" charset="0"/>
              <a:buChar char="•"/>
            </a:pPr>
            <a:r>
              <a:rPr lang="en-US" dirty="0"/>
              <a:t>Player Performance: Analyzed kill count, headshots, lives.</a:t>
            </a:r>
          </a:p>
          <a:p>
            <a:pPr marL="742950" lvl="1" indent="-285750">
              <a:buFont typeface="Arial" panose="020B0604020202020204" pitchFamily="34" charset="0"/>
              <a:buChar char="•"/>
            </a:pPr>
            <a:r>
              <a:rPr lang="en-US" dirty="0"/>
              <a:t>Game Level Comparison: Compared scores across levels.</a:t>
            </a:r>
          </a:p>
          <a:p>
            <a:pPr marL="742950" lvl="1" indent="-285750">
              <a:buFont typeface="Arial" panose="020B0604020202020204" pitchFamily="34" charset="0"/>
              <a:buChar char="•"/>
            </a:pPr>
            <a:r>
              <a:rPr lang="en-US" dirty="0"/>
              <a:t>Difficulty Comparison: Analyzed performance by difficulty.</a:t>
            </a:r>
          </a:p>
          <a:p>
            <a:pPr marL="742950" lvl="1" indent="-285750">
              <a:buFont typeface="Arial" panose="020B0604020202020204" pitchFamily="34" charset="0"/>
              <a:buChar char="•"/>
            </a:pPr>
            <a:r>
              <a:rPr lang="en-US" dirty="0"/>
              <a:t>Visualization: Used bar charts for scores, line charts for trends.</a:t>
            </a:r>
          </a:p>
          <a:p>
            <a:endParaRPr lang="en-US" dirty="0"/>
          </a:p>
        </p:txBody>
      </p:sp>
      <p:sp>
        <p:nvSpPr>
          <p:cNvPr id="7" name="Rectangle 2">
            <a:extLst>
              <a:ext uri="{FF2B5EF4-FFF2-40B4-BE49-F238E27FC236}">
                <a16:creationId xmlns:a16="http://schemas.microsoft.com/office/drawing/2014/main" id="{60FB96E0-6514-E10F-0674-A8BFA466FA4B}"/>
              </a:ext>
            </a:extLst>
          </p:cNvPr>
          <p:cNvSpPr>
            <a:spLocks noGrp="1" noChangeArrowheads="1"/>
          </p:cNvSpPr>
          <p:nvPr>
            <p:ph idx="1"/>
          </p:nvPr>
        </p:nvSpPr>
        <p:spPr bwMode="auto">
          <a:xfrm>
            <a:off x="8974138" y="2944803"/>
            <a:ext cx="3080702"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Columns Analyzed:</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P_ID</a:t>
            </a:r>
            <a:r>
              <a:rPr kumimoji="0" lang="en-US" altLang="en-US" sz="1800" b="0" i="0" u="none" strike="noStrike" cap="none" normalizeH="0" baseline="0" dirty="0">
                <a:ln>
                  <a:noFill/>
                </a:ln>
                <a:solidFill>
                  <a:schemeClr val="tx1"/>
                </a:solidFill>
                <a:effectLst/>
                <a:latin typeface="Arial" panose="020B0604020202020204" pitchFamily="34" charset="0"/>
              </a:rPr>
              <a:t>: Player ID.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score</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err="1">
                <a:ln>
                  <a:noFill/>
                </a:ln>
                <a:solidFill>
                  <a:schemeClr val="tx1"/>
                </a:solidFill>
                <a:effectLst/>
                <a:latin typeface="Arial" panose="020B0604020202020204" pitchFamily="34" charset="0"/>
              </a:rPr>
              <a:t>kill_count</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err="1">
                <a:ln>
                  <a:noFill/>
                </a:ln>
                <a:solidFill>
                  <a:schemeClr val="tx1"/>
                </a:solidFill>
                <a:effectLst/>
                <a:latin typeface="Arial" panose="020B0604020202020204" pitchFamily="34" charset="0"/>
              </a:rPr>
              <a:t>headshots_count</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err="1">
                <a:ln>
                  <a:noFill/>
                </a:ln>
                <a:solidFill>
                  <a:schemeClr val="tx1"/>
                </a:solidFill>
                <a:effectLst/>
                <a:latin typeface="Arial" panose="020B0604020202020204" pitchFamily="34" charset="0"/>
              </a:rPr>
              <a:t>lives_earned</a:t>
            </a:r>
            <a:r>
              <a:rPr kumimoji="0" lang="en-US" altLang="en-US" sz="1800" b="0" i="0" u="none" strike="noStrike" cap="none" normalizeH="0" baseline="0" dirty="0">
                <a:ln>
                  <a:noFill/>
                </a:ln>
                <a:solidFill>
                  <a:schemeClr val="tx1"/>
                </a:solidFill>
                <a:effectLst/>
                <a:latin typeface="Arial" panose="020B0604020202020204" pitchFamily="34" charset="0"/>
              </a:rPr>
              <a:t>: Performance metrics.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Level</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Difficulty</a:t>
            </a:r>
            <a:r>
              <a:rPr kumimoji="0" lang="en-US" altLang="en-US" sz="1800" b="0" i="0" u="none" strike="noStrike" cap="none" normalizeH="0" baseline="0" dirty="0">
                <a:ln>
                  <a:noFill/>
                </a:ln>
                <a:solidFill>
                  <a:schemeClr val="tx1"/>
                </a:solidFill>
                <a:effectLst/>
                <a:latin typeface="Arial" panose="020B0604020202020204" pitchFamily="34" charset="0"/>
              </a:rPr>
              <a:t>: Game attributes.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err="1">
                <a:ln>
                  <a:noFill/>
                </a:ln>
                <a:solidFill>
                  <a:schemeClr val="tx1"/>
                </a:solidFill>
                <a:effectLst/>
                <a:latin typeface="Arial" panose="020B0604020202020204" pitchFamily="34" charset="0"/>
              </a:rPr>
              <a:t>start_datetime</a:t>
            </a:r>
            <a:r>
              <a:rPr kumimoji="0" lang="en-US" altLang="en-US" sz="1800" b="0" i="0" u="none" strike="noStrike" cap="none" normalizeH="0" baseline="0" dirty="0">
                <a:ln>
                  <a:noFill/>
                </a:ln>
                <a:solidFill>
                  <a:schemeClr val="tx1"/>
                </a:solidFill>
                <a:effectLst/>
                <a:latin typeface="Arial" panose="020B0604020202020204" pitchFamily="34" charset="0"/>
              </a:rPr>
              <a:t>: Timestamp data for time analysis.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7" name="Video 36">
            <a:hlinkClick r:id="" action="ppaction://media"/>
            <a:extLst>
              <a:ext uri="{FF2B5EF4-FFF2-40B4-BE49-F238E27FC236}">
                <a16:creationId xmlns:a16="http://schemas.microsoft.com/office/drawing/2014/main" id="{22A2F074-FF1A-7D32-BD92-2B88EF8CD9E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9650048" y="180181"/>
            <a:ext cx="2057400" cy="2057400"/>
          </a:xfrm>
          <a:prstGeom prst="ellipse">
            <a:avLst/>
          </a:prstGeom>
        </p:spPr>
      </p:pic>
    </p:spTree>
    <p:extLst>
      <p:ext uri="{BB962C8B-B14F-4D97-AF65-F5344CB8AC3E}">
        <p14:creationId xmlns:p14="http://schemas.microsoft.com/office/powerpoint/2010/main" val="3640005272"/>
      </p:ext>
    </p:extLst>
  </p:cSld>
  <p:clrMapOvr>
    <a:masterClrMapping/>
  </p:clrMapOvr>
  <mc:AlternateContent xmlns:mc="http://schemas.openxmlformats.org/markup-compatibility/2006" xmlns:p14="http://schemas.microsoft.com/office/powerpoint/2010/main">
    <mc:Choice Requires="p14">
      <p:transition spd="slow" p14:dur="2000" advTm="36178"/>
    </mc:Choice>
    <mc:Fallback xmlns="">
      <p:transition spd="slow" advTm="36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7"/>
                </p:tgtEl>
              </p:cMediaNode>
            </p:video>
            <p:seq concurrent="1" nextAc="seek">
              <p:cTn id="8" restart="whenNotActive" fill="hold" evtFilter="cancelBubble" nodeType="interactiveSeq">
                <p:stCondLst>
                  <p:cond evt="onClick" delay="0">
                    <p:tgtEl>
                      <p:spTgt spid="3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7"/>
                                        </p:tgtEl>
                                      </p:cBhvr>
                                    </p:cmd>
                                  </p:childTnLst>
                                </p:cTn>
                              </p:par>
                            </p:childTnLst>
                          </p:cTn>
                        </p:par>
                      </p:childTnLst>
                    </p:cTn>
                  </p:par>
                </p:childTnLst>
              </p:cTn>
              <p:nextCondLst>
                <p:cond evt="onClick" delay="0">
                  <p:tgtEl>
                    <p:spTgt spid="3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BE66D35-6371-4809-9433-1EBF879150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047998" cy="4573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505D42-6BFB-6355-BD2C-B3FCCE46E2BA}"/>
              </a:ext>
            </a:extLst>
          </p:cNvPr>
          <p:cNvSpPr>
            <a:spLocks noGrp="1"/>
          </p:cNvSpPr>
          <p:nvPr>
            <p:ph type="title"/>
          </p:nvPr>
        </p:nvSpPr>
        <p:spPr>
          <a:xfrm>
            <a:off x="146221" y="397275"/>
            <a:ext cx="2628785" cy="3761257"/>
          </a:xfrm>
        </p:spPr>
        <p:txBody>
          <a:bodyPr vert="horz" lIns="91440" tIns="45720" rIns="91440" bIns="45720" rtlCol="0" anchor="ctr">
            <a:normAutofit/>
          </a:bodyPr>
          <a:lstStyle/>
          <a:p>
            <a:r>
              <a:rPr lang="en-US" sz="2500" dirty="0"/>
              <a:t>KEY VISUALIZATIONS AND FINDINGS</a:t>
            </a:r>
            <a:br>
              <a:rPr lang="en-US" sz="2500" b="1" i="0" dirty="0">
                <a:effectLst/>
                <a:highlight>
                  <a:srgbClr val="FFFFFF"/>
                </a:highlight>
              </a:rPr>
            </a:br>
            <a:endParaRPr lang="en-US" sz="2500" dirty="0"/>
          </a:p>
        </p:txBody>
      </p:sp>
      <p:grpSp>
        <p:nvGrpSpPr>
          <p:cNvPr id="16" name="Group 15">
            <a:extLst>
              <a:ext uri="{FF2B5EF4-FFF2-40B4-BE49-F238E27FC236}">
                <a16:creationId xmlns:a16="http://schemas.microsoft.com/office/drawing/2014/main" id="{0EB82B4C-9249-4CFC-A372-7B0FF5E36E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65226"/>
            <a:ext cx="3048003" cy="2292774"/>
            <a:chOff x="6096002" y="-9073"/>
            <a:chExt cx="6095998" cy="6867073"/>
          </a:xfrm>
        </p:grpSpPr>
        <p:sp>
          <p:nvSpPr>
            <p:cNvPr id="17" name="Rectangle 16">
              <a:extLst>
                <a:ext uri="{FF2B5EF4-FFF2-40B4-BE49-F238E27FC236}">
                  <a16:creationId xmlns:a16="http://schemas.microsoft.com/office/drawing/2014/main" id="{41B9437E-0974-4AB4-8491-D8BDD841D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DCB975E-33D1-4FB0-AA40-C2250AA66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Graphic 6" descr="Bar chart">
            <a:extLst>
              <a:ext uri="{FF2B5EF4-FFF2-40B4-BE49-F238E27FC236}">
                <a16:creationId xmlns:a16="http://schemas.microsoft.com/office/drawing/2014/main" id="{B7D3AEFC-B07A-2F20-A83B-E4839D7F010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8" y="4618791"/>
            <a:ext cx="3154656" cy="2292774"/>
          </a:xfrm>
          <a:prstGeom prst="rect">
            <a:avLst/>
          </a:prstGeom>
        </p:spPr>
      </p:pic>
      <p:graphicFrame>
        <p:nvGraphicFramePr>
          <p:cNvPr id="30" name="Content Placeholder 29">
            <a:extLst>
              <a:ext uri="{FF2B5EF4-FFF2-40B4-BE49-F238E27FC236}">
                <a16:creationId xmlns:a16="http://schemas.microsoft.com/office/drawing/2014/main" id="{BDF31B9E-422F-0CDF-03A5-C5C881B9B457}"/>
              </a:ext>
            </a:extLst>
          </p:cNvPr>
          <p:cNvGraphicFramePr>
            <a:graphicFrameLocks noGrp="1"/>
          </p:cNvGraphicFramePr>
          <p:nvPr>
            <p:ph idx="1"/>
            <p:extLst>
              <p:ext uri="{D42A27DB-BD31-4B8C-83A1-F6EECF244321}">
                <p14:modId xmlns:p14="http://schemas.microsoft.com/office/powerpoint/2010/main" val="2889459293"/>
              </p:ext>
            </p:extLst>
          </p:nvPr>
        </p:nvGraphicFramePr>
        <p:xfrm>
          <a:off x="3613150" y="161925"/>
          <a:ext cx="8126413" cy="6283325"/>
        </p:xfrm>
        <a:graphic>
          <a:graphicData uri="http://schemas.openxmlformats.org/drawingml/2006/chart">
            <c:chart xmlns:c="http://schemas.openxmlformats.org/drawingml/2006/chart" xmlns:r="http://schemas.openxmlformats.org/officeDocument/2006/relationships" r:id="rId6"/>
          </a:graphicData>
        </a:graphic>
      </p:graphicFrame>
      <p:pic>
        <p:nvPicPr>
          <p:cNvPr id="23" name="Video 22">
            <a:hlinkClick r:id="" action="ppaction://media"/>
            <a:extLst>
              <a:ext uri="{FF2B5EF4-FFF2-40B4-BE49-F238E27FC236}">
                <a16:creationId xmlns:a16="http://schemas.microsoft.com/office/drawing/2014/main" id="{9EA8F57E-0489-A7EB-EBBC-EB4887828C2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9536110" y="229572"/>
            <a:ext cx="2057400" cy="2057400"/>
          </a:xfrm>
          <a:prstGeom prst="ellipse">
            <a:avLst/>
          </a:prstGeom>
        </p:spPr>
      </p:pic>
    </p:spTree>
    <p:extLst>
      <p:ext uri="{BB962C8B-B14F-4D97-AF65-F5344CB8AC3E}">
        <p14:creationId xmlns:p14="http://schemas.microsoft.com/office/powerpoint/2010/main" val="79325393"/>
      </p:ext>
    </p:extLst>
  </p:cSld>
  <p:clrMapOvr>
    <a:masterClrMapping/>
  </p:clrMapOvr>
  <mc:AlternateContent xmlns:mc="http://schemas.openxmlformats.org/markup-compatibility/2006" xmlns:p14="http://schemas.microsoft.com/office/powerpoint/2010/main">
    <mc:Choice Requires="p14">
      <p:transition spd="slow" p14:dur="2000" advTm="12892"/>
    </mc:Choice>
    <mc:Fallback xmlns="">
      <p:transition spd="slow" advTm="128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3"/>
                </p:tgtEl>
              </p:cMediaNode>
            </p:video>
            <p:seq concurrent="1" nextAc="seek">
              <p:cTn id="8" restart="whenNotActive" fill="hold" evtFilter="cancelBubble" nodeType="interactiveSeq">
                <p:stCondLst>
                  <p:cond evt="onClick" delay="0">
                    <p:tgtEl>
                      <p:spTgt spid="2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3"/>
                                        </p:tgtEl>
                                      </p:cBhvr>
                                    </p:cmd>
                                  </p:childTnLst>
                                </p:cTn>
                              </p:par>
                            </p:childTnLst>
                          </p:cTn>
                        </p:par>
                      </p:childTnLst>
                    </p:cTn>
                  </p:par>
                </p:childTnLst>
              </p:cTn>
              <p:nextCondLst>
                <p:cond evt="onClick" delay="0">
                  <p:tgtEl>
                    <p:spTgt spid="2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BE66D35-6371-4809-9433-1EBF879150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047998" cy="4573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505D42-6BFB-6355-BD2C-B3FCCE46E2BA}"/>
              </a:ext>
            </a:extLst>
          </p:cNvPr>
          <p:cNvSpPr>
            <a:spLocks noGrp="1"/>
          </p:cNvSpPr>
          <p:nvPr>
            <p:ph type="title"/>
          </p:nvPr>
        </p:nvSpPr>
        <p:spPr>
          <a:xfrm>
            <a:off x="146221" y="397275"/>
            <a:ext cx="2628785" cy="3761257"/>
          </a:xfrm>
        </p:spPr>
        <p:txBody>
          <a:bodyPr vert="horz" lIns="91440" tIns="45720" rIns="91440" bIns="45720" rtlCol="0" anchor="ctr">
            <a:normAutofit/>
          </a:bodyPr>
          <a:lstStyle/>
          <a:p>
            <a:r>
              <a:rPr lang="en-US" sz="2500" dirty="0"/>
              <a:t>KEY VISUALIZATIONS AND FINDINGS</a:t>
            </a:r>
            <a:br>
              <a:rPr lang="en-US" sz="2500" b="1" i="0" dirty="0">
                <a:effectLst/>
                <a:highlight>
                  <a:srgbClr val="FFFFFF"/>
                </a:highlight>
              </a:rPr>
            </a:br>
            <a:endParaRPr lang="en-US" sz="2500" dirty="0"/>
          </a:p>
        </p:txBody>
      </p:sp>
      <p:grpSp>
        <p:nvGrpSpPr>
          <p:cNvPr id="16" name="Group 15">
            <a:extLst>
              <a:ext uri="{FF2B5EF4-FFF2-40B4-BE49-F238E27FC236}">
                <a16:creationId xmlns:a16="http://schemas.microsoft.com/office/drawing/2014/main" id="{0EB82B4C-9249-4CFC-A372-7B0FF5E36E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65226"/>
            <a:ext cx="3048003" cy="2292774"/>
            <a:chOff x="6096002" y="-9073"/>
            <a:chExt cx="6095998" cy="6867073"/>
          </a:xfrm>
        </p:grpSpPr>
        <p:sp>
          <p:nvSpPr>
            <p:cNvPr id="17" name="Rectangle 16">
              <a:extLst>
                <a:ext uri="{FF2B5EF4-FFF2-40B4-BE49-F238E27FC236}">
                  <a16:creationId xmlns:a16="http://schemas.microsoft.com/office/drawing/2014/main" id="{41B9437E-0974-4AB4-8491-D8BDD841D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DCB975E-33D1-4FB0-AA40-C2250AA66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Graphic 6" descr="Bar chart">
            <a:extLst>
              <a:ext uri="{FF2B5EF4-FFF2-40B4-BE49-F238E27FC236}">
                <a16:creationId xmlns:a16="http://schemas.microsoft.com/office/drawing/2014/main" id="{B7D3AEFC-B07A-2F20-A83B-E4839D7F010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8" y="4618791"/>
            <a:ext cx="3154656" cy="2292774"/>
          </a:xfrm>
          <a:prstGeom prst="rect">
            <a:avLst/>
          </a:prstGeom>
        </p:spPr>
      </p:pic>
      <p:graphicFrame>
        <p:nvGraphicFramePr>
          <p:cNvPr id="19" name="Content Placeholder 18">
            <a:extLst>
              <a:ext uri="{FF2B5EF4-FFF2-40B4-BE49-F238E27FC236}">
                <a16:creationId xmlns:a16="http://schemas.microsoft.com/office/drawing/2014/main" id="{8F837CB5-170E-A1CB-1DEF-18F8225343EF}"/>
              </a:ext>
            </a:extLst>
          </p:cNvPr>
          <p:cNvGraphicFramePr>
            <a:graphicFrameLocks noGrp="1"/>
          </p:cNvGraphicFramePr>
          <p:nvPr>
            <p:ph idx="1"/>
            <p:extLst>
              <p:ext uri="{D42A27DB-BD31-4B8C-83A1-F6EECF244321}">
                <p14:modId xmlns:p14="http://schemas.microsoft.com/office/powerpoint/2010/main" val="2531779556"/>
              </p:ext>
            </p:extLst>
          </p:nvPr>
        </p:nvGraphicFramePr>
        <p:xfrm>
          <a:off x="4084638" y="515938"/>
          <a:ext cx="7269162" cy="6046787"/>
        </p:xfrm>
        <a:graphic>
          <a:graphicData uri="http://schemas.openxmlformats.org/drawingml/2006/chart">
            <c:chart xmlns:c="http://schemas.openxmlformats.org/drawingml/2006/chart" xmlns:r="http://schemas.openxmlformats.org/officeDocument/2006/relationships" r:id="rId6"/>
          </a:graphicData>
        </a:graphic>
      </p:graphicFrame>
      <p:pic>
        <p:nvPicPr>
          <p:cNvPr id="27" name="Video 26">
            <a:hlinkClick r:id="" action="ppaction://media"/>
            <a:extLst>
              <a:ext uri="{FF2B5EF4-FFF2-40B4-BE49-F238E27FC236}">
                <a16:creationId xmlns:a16="http://schemas.microsoft.com/office/drawing/2014/main" id="{6577B2DD-23C9-F423-B305-32AA9904E886}"/>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9988379" y="911013"/>
            <a:ext cx="2057400" cy="2057400"/>
          </a:xfrm>
          <a:prstGeom prst="ellipse">
            <a:avLst/>
          </a:prstGeom>
        </p:spPr>
      </p:pic>
    </p:spTree>
    <p:extLst>
      <p:ext uri="{BB962C8B-B14F-4D97-AF65-F5344CB8AC3E}">
        <p14:creationId xmlns:p14="http://schemas.microsoft.com/office/powerpoint/2010/main" val="2855299376"/>
      </p:ext>
    </p:extLst>
  </p:cSld>
  <p:clrMapOvr>
    <a:masterClrMapping/>
  </p:clrMapOvr>
  <mc:AlternateContent xmlns:mc="http://schemas.openxmlformats.org/markup-compatibility/2006" xmlns:p14="http://schemas.microsoft.com/office/powerpoint/2010/main">
    <mc:Choice Requires="p14">
      <p:transition spd="slow" p14:dur="2000" advTm="3873"/>
    </mc:Choice>
    <mc:Fallback xmlns="">
      <p:transition spd="slow" advTm="3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7"/>
                </p:tgtEl>
              </p:cMediaNode>
            </p:video>
            <p:seq concurrent="1" nextAc="seek">
              <p:cTn id="8" restart="whenNotActive" fill="hold" evtFilter="cancelBubble" nodeType="interactiveSeq">
                <p:stCondLst>
                  <p:cond evt="onClick" delay="0">
                    <p:tgtEl>
                      <p:spTgt spid="2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7"/>
                                        </p:tgtEl>
                                      </p:cBhvr>
                                    </p:cmd>
                                  </p:childTnLst>
                                </p:cTn>
                              </p:par>
                            </p:childTnLst>
                          </p:cTn>
                        </p:par>
                      </p:childTnLst>
                    </p:cTn>
                  </p:par>
                </p:childTnLst>
              </p:cTn>
              <p:nextCondLst>
                <p:cond evt="onClick" delay="0">
                  <p:tgtEl>
                    <p:spTgt spid="2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BE66D35-6371-4809-9433-1EBF879150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047998" cy="4573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505D42-6BFB-6355-BD2C-B3FCCE46E2BA}"/>
              </a:ext>
            </a:extLst>
          </p:cNvPr>
          <p:cNvSpPr>
            <a:spLocks noGrp="1"/>
          </p:cNvSpPr>
          <p:nvPr>
            <p:ph type="title"/>
          </p:nvPr>
        </p:nvSpPr>
        <p:spPr>
          <a:xfrm>
            <a:off x="146221" y="397275"/>
            <a:ext cx="2628785" cy="3761257"/>
          </a:xfrm>
        </p:spPr>
        <p:txBody>
          <a:bodyPr vert="horz" lIns="91440" tIns="45720" rIns="91440" bIns="45720" rtlCol="0" anchor="ctr">
            <a:normAutofit/>
          </a:bodyPr>
          <a:lstStyle/>
          <a:p>
            <a:r>
              <a:rPr lang="en-US" sz="2500" dirty="0"/>
              <a:t>KEY VISUALIZATIONS AND FINDINGS</a:t>
            </a:r>
            <a:br>
              <a:rPr lang="en-US" sz="2500" b="1" i="0" dirty="0">
                <a:effectLst/>
                <a:highlight>
                  <a:srgbClr val="FFFFFF"/>
                </a:highlight>
              </a:rPr>
            </a:br>
            <a:endParaRPr lang="en-US" sz="2500" dirty="0"/>
          </a:p>
        </p:txBody>
      </p:sp>
      <p:grpSp>
        <p:nvGrpSpPr>
          <p:cNvPr id="16" name="Group 15">
            <a:extLst>
              <a:ext uri="{FF2B5EF4-FFF2-40B4-BE49-F238E27FC236}">
                <a16:creationId xmlns:a16="http://schemas.microsoft.com/office/drawing/2014/main" id="{0EB82B4C-9249-4CFC-A372-7B0FF5E36E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65226"/>
            <a:ext cx="3048003" cy="2292774"/>
            <a:chOff x="6096002" y="-9073"/>
            <a:chExt cx="6095998" cy="6867073"/>
          </a:xfrm>
        </p:grpSpPr>
        <p:sp>
          <p:nvSpPr>
            <p:cNvPr id="17" name="Rectangle 16">
              <a:extLst>
                <a:ext uri="{FF2B5EF4-FFF2-40B4-BE49-F238E27FC236}">
                  <a16:creationId xmlns:a16="http://schemas.microsoft.com/office/drawing/2014/main" id="{41B9437E-0974-4AB4-8491-D8BDD841D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DCB975E-33D1-4FB0-AA40-C2250AA66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Graphic 6" descr="Bar chart">
            <a:extLst>
              <a:ext uri="{FF2B5EF4-FFF2-40B4-BE49-F238E27FC236}">
                <a16:creationId xmlns:a16="http://schemas.microsoft.com/office/drawing/2014/main" id="{B7D3AEFC-B07A-2F20-A83B-E4839D7F010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8" y="4618791"/>
            <a:ext cx="3154656" cy="2292774"/>
          </a:xfrm>
          <a:prstGeom prst="rect">
            <a:avLst/>
          </a:prstGeom>
        </p:spPr>
      </p:pic>
      <p:graphicFrame>
        <p:nvGraphicFramePr>
          <p:cNvPr id="8" name="Content Placeholder 7">
            <a:extLst>
              <a:ext uri="{FF2B5EF4-FFF2-40B4-BE49-F238E27FC236}">
                <a16:creationId xmlns:a16="http://schemas.microsoft.com/office/drawing/2014/main" id="{77A6BD3A-2E16-0352-E231-00A7D24E8B88}"/>
              </a:ext>
            </a:extLst>
          </p:cNvPr>
          <p:cNvGraphicFramePr>
            <a:graphicFrameLocks noGrp="1"/>
          </p:cNvGraphicFramePr>
          <p:nvPr>
            <p:ph idx="1"/>
            <p:extLst>
              <p:ext uri="{D42A27DB-BD31-4B8C-83A1-F6EECF244321}">
                <p14:modId xmlns:p14="http://schemas.microsoft.com/office/powerpoint/2010/main" val="3419591495"/>
              </p:ext>
            </p:extLst>
          </p:nvPr>
        </p:nvGraphicFramePr>
        <p:xfrm>
          <a:off x="3643313" y="574675"/>
          <a:ext cx="7710487" cy="5958860"/>
        </p:xfrm>
        <a:graphic>
          <a:graphicData uri="http://schemas.openxmlformats.org/drawingml/2006/chart">
            <c:chart xmlns:c="http://schemas.openxmlformats.org/drawingml/2006/chart" xmlns:r="http://schemas.openxmlformats.org/officeDocument/2006/relationships" r:id="rId6"/>
          </a:graphicData>
        </a:graphic>
      </p:graphicFrame>
      <p:pic>
        <p:nvPicPr>
          <p:cNvPr id="24" name="Video 23">
            <a:hlinkClick r:id="" action="ppaction://media"/>
            <a:extLst>
              <a:ext uri="{FF2B5EF4-FFF2-40B4-BE49-F238E27FC236}">
                <a16:creationId xmlns:a16="http://schemas.microsoft.com/office/drawing/2014/main" id="{8298EF0A-D5C3-B50D-9535-F45170217E1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69016614"/>
      </p:ext>
    </p:extLst>
  </p:cSld>
  <p:clrMapOvr>
    <a:masterClrMapping/>
  </p:clrMapOvr>
  <mc:AlternateContent xmlns:mc="http://schemas.openxmlformats.org/markup-compatibility/2006" xmlns:p14="http://schemas.microsoft.com/office/powerpoint/2010/main">
    <mc:Choice Requires="p14">
      <p:transition spd="slow" p14:dur="2000" advTm="14761"/>
    </mc:Choice>
    <mc:Fallback xmlns="">
      <p:transition spd="slow" advTm="147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4"/>
                </p:tgtEl>
              </p:cMediaNode>
            </p:video>
            <p:seq concurrent="1" nextAc="seek">
              <p:cTn id="8" restart="whenNotActive" fill="hold" evtFilter="cancelBubble" nodeType="interactiveSeq">
                <p:stCondLst>
                  <p:cond evt="onClick" delay="0">
                    <p:tgtEl>
                      <p:spTgt spid="2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4"/>
                                        </p:tgtEl>
                                      </p:cBhvr>
                                    </p:cmd>
                                  </p:childTnLst>
                                </p:cTn>
                              </p:par>
                            </p:childTnLst>
                          </p:cTn>
                        </p:par>
                      </p:childTnLst>
                    </p:cTn>
                  </p:par>
                </p:childTnLst>
              </p:cTn>
              <p:nextCondLst>
                <p:cond evt="onClick" delay="0">
                  <p:tgtEl>
                    <p:spTgt spid="2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BE66D35-6371-4809-9433-1EBF879150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047998" cy="45739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505D42-6BFB-6355-BD2C-B3FCCE46E2BA}"/>
              </a:ext>
            </a:extLst>
          </p:cNvPr>
          <p:cNvSpPr>
            <a:spLocks noGrp="1"/>
          </p:cNvSpPr>
          <p:nvPr>
            <p:ph type="title"/>
          </p:nvPr>
        </p:nvSpPr>
        <p:spPr>
          <a:xfrm>
            <a:off x="146221" y="397275"/>
            <a:ext cx="2628785" cy="3761257"/>
          </a:xfrm>
        </p:spPr>
        <p:txBody>
          <a:bodyPr vert="horz" lIns="91440" tIns="45720" rIns="91440" bIns="45720" rtlCol="0" anchor="ctr">
            <a:normAutofit/>
          </a:bodyPr>
          <a:lstStyle/>
          <a:p>
            <a:r>
              <a:rPr lang="en-US" sz="2500" dirty="0"/>
              <a:t>KEY VISUALIZATIONS AND FINDINGS</a:t>
            </a:r>
            <a:br>
              <a:rPr lang="en-US" sz="2500" b="1" i="0" dirty="0">
                <a:effectLst/>
                <a:highlight>
                  <a:srgbClr val="FFFFFF"/>
                </a:highlight>
              </a:rPr>
            </a:br>
            <a:endParaRPr lang="en-US" sz="2500" dirty="0"/>
          </a:p>
        </p:txBody>
      </p:sp>
      <p:grpSp>
        <p:nvGrpSpPr>
          <p:cNvPr id="16" name="Group 15">
            <a:extLst>
              <a:ext uri="{FF2B5EF4-FFF2-40B4-BE49-F238E27FC236}">
                <a16:creationId xmlns:a16="http://schemas.microsoft.com/office/drawing/2014/main" id="{0EB82B4C-9249-4CFC-A372-7B0FF5E36E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565226"/>
            <a:ext cx="3048003" cy="2292774"/>
            <a:chOff x="6096002" y="-9073"/>
            <a:chExt cx="6095998" cy="6867073"/>
          </a:xfrm>
        </p:grpSpPr>
        <p:sp>
          <p:nvSpPr>
            <p:cNvPr id="17" name="Rectangle 16">
              <a:extLst>
                <a:ext uri="{FF2B5EF4-FFF2-40B4-BE49-F238E27FC236}">
                  <a16:creationId xmlns:a16="http://schemas.microsoft.com/office/drawing/2014/main" id="{41B9437E-0974-4AB4-8491-D8BDD841D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DCB975E-33D1-4FB0-AA40-C2250AA66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Graphic 6" descr="Bar chart">
            <a:extLst>
              <a:ext uri="{FF2B5EF4-FFF2-40B4-BE49-F238E27FC236}">
                <a16:creationId xmlns:a16="http://schemas.microsoft.com/office/drawing/2014/main" id="{B7D3AEFC-B07A-2F20-A83B-E4839D7F010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58" y="4618791"/>
            <a:ext cx="3154656" cy="2292774"/>
          </a:xfrm>
          <a:prstGeom prst="rect">
            <a:avLst/>
          </a:prstGeom>
        </p:spPr>
      </p:pic>
      <p:graphicFrame>
        <p:nvGraphicFramePr>
          <p:cNvPr id="15" name="Content Placeholder 14">
            <a:extLst>
              <a:ext uri="{FF2B5EF4-FFF2-40B4-BE49-F238E27FC236}">
                <a16:creationId xmlns:a16="http://schemas.microsoft.com/office/drawing/2014/main" id="{0B873C6E-F5FA-7C26-B79F-C38BD9C74AE2}"/>
              </a:ext>
            </a:extLst>
          </p:cNvPr>
          <p:cNvGraphicFramePr>
            <a:graphicFrameLocks noGrp="1"/>
          </p:cNvGraphicFramePr>
          <p:nvPr>
            <p:ph idx="1"/>
            <p:extLst>
              <p:ext uri="{D42A27DB-BD31-4B8C-83A1-F6EECF244321}">
                <p14:modId xmlns:p14="http://schemas.microsoft.com/office/powerpoint/2010/main" val="2702693854"/>
              </p:ext>
            </p:extLst>
          </p:nvPr>
        </p:nvGraphicFramePr>
        <p:xfrm>
          <a:off x="3451225" y="117475"/>
          <a:ext cx="7902575" cy="6297613"/>
        </p:xfrm>
        <a:graphic>
          <a:graphicData uri="http://schemas.openxmlformats.org/drawingml/2006/chart">
            <c:chart xmlns:c="http://schemas.openxmlformats.org/drawingml/2006/chart" xmlns:r="http://schemas.openxmlformats.org/officeDocument/2006/relationships" r:id="rId6"/>
          </a:graphicData>
        </a:graphic>
      </p:graphicFrame>
      <p:pic>
        <p:nvPicPr>
          <p:cNvPr id="23" name="Video 22">
            <a:hlinkClick r:id="" action="ppaction://media"/>
            <a:extLst>
              <a:ext uri="{FF2B5EF4-FFF2-40B4-BE49-F238E27FC236}">
                <a16:creationId xmlns:a16="http://schemas.microsoft.com/office/drawing/2014/main" id="{3858B0AE-2C8B-8271-9976-0BCC61B913D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495299" y="2719893"/>
            <a:ext cx="2057400" cy="2057400"/>
          </a:xfrm>
          <a:prstGeom prst="ellipse">
            <a:avLst/>
          </a:prstGeom>
        </p:spPr>
      </p:pic>
    </p:spTree>
    <p:extLst>
      <p:ext uri="{BB962C8B-B14F-4D97-AF65-F5344CB8AC3E}">
        <p14:creationId xmlns:p14="http://schemas.microsoft.com/office/powerpoint/2010/main" val="1977393463"/>
      </p:ext>
    </p:extLst>
  </p:cSld>
  <p:clrMapOvr>
    <a:masterClrMapping/>
  </p:clrMapOvr>
  <mc:AlternateContent xmlns:mc="http://schemas.openxmlformats.org/markup-compatibility/2006" xmlns:p14="http://schemas.microsoft.com/office/powerpoint/2010/main">
    <mc:Choice Requires="p14">
      <p:transition spd="slow" p14:dur="2000" advTm="5496"/>
    </mc:Choice>
    <mc:Fallback xmlns="">
      <p:transition spd="slow" advTm="54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3"/>
                </p:tgtEl>
              </p:cMediaNode>
            </p:video>
            <p:seq concurrent="1" nextAc="seek">
              <p:cTn id="8" restart="whenNotActive" fill="hold" evtFilter="cancelBubble" nodeType="interactiveSeq">
                <p:stCondLst>
                  <p:cond evt="onClick" delay="0">
                    <p:tgtEl>
                      <p:spTgt spid="2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3"/>
                                        </p:tgtEl>
                                      </p:cBhvr>
                                    </p:cmd>
                                  </p:childTnLst>
                                </p:cTn>
                              </p:par>
                            </p:childTnLst>
                          </p:cTn>
                        </p:par>
                      </p:childTnLst>
                    </p:cTn>
                  </p:par>
                </p:childTnLst>
              </p:cTn>
              <p:nextCondLst>
                <p:cond evt="onClick" delay="0">
                  <p:tgtEl>
                    <p:spTgt spid="23"/>
                  </p:tgtEl>
                </p:cond>
              </p:nextCondLst>
            </p:seq>
          </p:childTnLst>
        </p:cTn>
      </p:par>
    </p:tnLst>
  </p:timing>
</p:sld>
</file>

<file path=ppt/theme/theme1.xml><?xml version="1.0" encoding="utf-8"?>
<a:theme xmlns:a="http://schemas.openxmlformats.org/drawingml/2006/main" name="MatrixVTI">
  <a:themeElements>
    <a:clrScheme name="AnalogousFromDarkSeedLeftStep">
      <a:dk1>
        <a:srgbClr val="000000"/>
      </a:dk1>
      <a:lt1>
        <a:srgbClr val="FFFFFF"/>
      </a:lt1>
      <a:dk2>
        <a:srgbClr val="393620"/>
      </a:dk2>
      <a:lt2>
        <a:srgbClr val="E8E2E8"/>
      </a:lt2>
      <a:accent1>
        <a:srgbClr val="51B647"/>
      </a:accent1>
      <a:accent2>
        <a:srgbClr val="76B13B"/>
      </a:accent2>
      <a:accent3>
        <a:srgbClr val="9EA741"/>
      </a:accent3>
      <a:accent4>
        <a:srgbClr val="B18A3B"/>
      </a:accent4>
      <a:accent5>
        <a:srgbClr val="C36A4D"/>
      </a:accent5>
      <a:accent6>
        <a:srgbClr val="B13B4E"/>
      </a:accent6>
      <a:hlink>
        <a:srgbClr val="B56F3C"/>
      </a:hlink>
      <a:folHlink>
        <a:srgbClr val="7F7F7F"/>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docProps/app.xml><?xml version="1.0" encoding="utf-8"?>
<Properties xmlns="http://schemas.openxmlformats.org/officeDocument/2006/extended-properties" xmlns:vt="http://schemas.openxmlformats.org/officeDocument/2006/docPropsVTypes">
  <Template>TM03457496[[fn=Parallax]]</Template>
  <TotalTime>1416</TotalTime>
  <Words>541</Words>
  <Application>Microsoft Office PowerPoint</Application>
  <PresentationFormat>Widescreen</PresentationFormat>
  <Paragraphs>54</Paragraphs>
  <Slides>11</Slides>
  <Notes>0</Notes>
  <HiddenSlides>0</HiddenSlides>
  <MMClips>11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Aptos</vt:lpstr>
      <vt:lpstr>Arial</vt:lpstr>
      <vt:lpstr>Avenir Next LT Pro</vt:lpstr>
      <vt:lpstr>Bahnschrift</vt:lpstr>
      <vt:lpstr>sohne</vt:lpstr>
      <vt:lpstr>Symbol</vt:lpstr>
      <vt:lpstr>Times New Roman</vt:lpstr>
      <vt:lpstr>MatrixVTI</vt:lpstr>
      <vt:lpstr>GAME ANALYSIS</vt:lpstr>
      <vt:lpstr>INTRODUCTION</vt:lpstr>
      <vt:lpstr>DATA SOURCES</vt:lpstr>
      <vt:lpstr>CLEANING AND MANIPULATION</vt:lpstr>
      <vt:lpstr>SUMMARY OF DATA ANALYSIS </vt:lpstr>
      <vt:lpstr>KEY VISUALIZATIONS AND FINDINGS </vt:lpstr>
      <vt:lpstr>KEY VISUALIZATIONS AND FINDINGS </vt:lpstr>
      <vt:lpstr>KEY VISUALIZATIONS AND FINDINGS </vt:lpstr>
      <vt:lpstr>KEY VISUALIZATIONS AND FINDINGS </vt:lpstr>
      <vt:lpstr>DASHBOARD</vt:lpstr>
      <vt:lpstr>RECOMMENDATION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ANALYSIS</dc:title>
  <dc:creator>Ruth Ajagunna</dc:creator>
  <cp:lastModifiedBy>Ruth Ajagunna</cp:lastModifiedBy>
  <cp:revision>2</cp:revision>
  <dcterms:created xsi:type="dcterms:W3CDTF">2024-04-16T06:54:44Z</dcterms:created>
  <dcterms:modified xsi:type="dcterms:W3CDTF">2024-04-18T22:01:24Z</dcterms:modified>
</cp:coreProperties>
</file>

<file path=docProps/thumbnail.jpeg>
</file>